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86" r:id="rId11"/>
    <p:sldId id="287" r:id="rId12"/>
    <p:sldId id="293" r:id="rId13"/>
    <p:sldId id="294" r:id="rId14"/>
    <p:sldId id="295" r:id="rId15"/>
    <p:sldId id="305" r:id="rId16"/>
    <p:sldId id="306" r:id="rId17"/>
    <p:sldId id="307" r:id="rId18"/>
    <p:sldId id="308" r:id="rId19"/>
    <p:sldId id="309" r:id="rId20"/>
    <p:sldId id="310" r:id="rId21"/>
    <p:sldId id="288" r:id="rId22"/>
    <p:sldId id="303" r:id="rId23"/>
    <p:sldId id="304" r:id="rId24"/>
    <p:sldId id="289" r:id="rId25"/>
    <p:sldId id="290" r:id="rId26"/>
    <p:sldId id="291" r:id="rId27"/>
    <p:sldId id="292" r:id="rId28"/>
    <p:sldId id="265" r:id="rId29"/>
    <p:sldId id="271" r:id="rId30"/>
    <p:sldId id="266" r:id="rId31"/>
    <p:sldId id="325" r:id="rId32"/>
    <p:sldId id="278" r:id="rId33"/>
    <p:sldId id="324" r:id="rId34"/>
    <p:sldId id="323" r:id="rId35"/>
    <p:sldId id="311" r:id="rId36"/>
    <p:sldId id="312" r:id="rId37"/>
    <p:sldId id="313" r:id="rId38"/>
    <p:sldId id="314" r:id="rId39"/>
    <p:sldId id="315" r:id="rId40"/>
    <p:sldId id="316" r:id="rId41"/>
    <p:sldId id="318" r:id="rId42"/>
    <p:sldId id="319" r:id="rId43"/>
    <p:sldId id="320" r:id="rId44"/>
    <p:sldId id="321" r:id="rId45"/>
    <p:sldId id="322" r:id="rId46"/>
    <p:sldId id="284" r:id="rId47"/>
  </p:sldIdLst>
  <p:sldSz cx="12192000" cy="6858000"/>
  <p:notesSz cx="6858000" cy="12192000"/>
  <p:embeddedFontLst>
    <p:embeddedFont>
      <p:font typeface="MiSans" panose="020B0604020202020204" charset="-122"/>
      <p:regular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D324C-D48E-4874-9E4A-4502B1E2EE7E}" v="198" dt="2025-09-13T12:49:28.351"/>
    <p1510:client id="{FECDDBAC-C978-3651-C355-9BC03D1C19CC}" v="10" dt="2025-09-13T12:14:52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UBENS SETO" userId="baab42c5-56f5-4c98-a376-0745200bbf57" providerId="ADAL" clId="{D5AC86FA-4F79-4145-A6B4-5F5FB8C4E2D0}"/>
    <pc:docChg chg="undo redo custSel addSld delSld modSld sldOrd">
      <pc:chgData name="DANIEL RUBENS SETO" userId="baab42c5-56f5-4c98-a376-0745200bbf57" providerId="ADAL" clId="{D5AC86FA-4F79-4145-A6B4-5F5FB8C4E2D0}" dt="2025-09-13T12:49:28.351" v="1112" actId="20577"/>
      <pc:docMkLst>
        <pc:docMk/>
      </pc:docMkLst>
      <pc:sldChg chg="addSp delSp modSp mod">
        <pc:chgData name="DANIEL RUBENS SETO" userId="baab42c5-56f5-4c98-a376-0745200bbf57" providerId="ADAL" clId="{D5AC86FA-4F79-4145-A6B4-5F5FB8C4E2D0}" dt="2025-09-11T22:52:24.268" v="181" actId="20577"/>
        <pc:sldMkLst>
          <pc:docMk/>
          <pc:sldMk cId="0" sldId="256"/>
        </pc:sldMkLst>
        <pc:spChg chg="mod">
          <ac:chgData name="DANIEL RUBENS SETO" userId="baab42c5-56f5-4c98-a376-0745200bbf57" providerId="ADAL" clId="{D5AC86FA-4F79-4145-A6B4-5F5FB8C4E2D0}" dt="2025-09-11T22:52:03.523" v="151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51:50.179" v="149" actId="103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DANIEL RUBENS SETO" userId="baab42c5-56f5-4c98-a376-0745200bbf57" providerId="ADAL" clId="{D5AC86FA-4F79-4145-A6B4-5F5FB8C4E2D0}" dt="2025-09-11T22:52:24.268" v="181" actId="20577"/>
          <ac:spMkLst>
            <pc:docMk/>
            <pc:sldMk cId="0" sldId="256"/>
            <ac:spMk id="22" creationId="{EFD1EE32-45D3-E476-1CD8-CE6D9311E09B}"/>
          </ac:spMkLst>
        </pc:spChg>
        <pc:picChg chg="add del mod">
          <ac:chgData name="DANIEL RUBENS SETO" userId="baab42c5-56f5-4c98-a376-0745200bbf57" providerId="ADAL" clId="{D5AC86FA-4F79-4145-A6B4-5F5FB8C4E2D0}" dt="2025-09-11T22:51:59.185" v="150" actId="14100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DANIEL RUBENS SETO" userId="baab42c5-56f5-4c98-a376-0745200bbf57" providerId="ADAL" clId="{D5AC86FA-4F79-4145-A6B4-5F5FB8C4E2D0}" dt="2025-09-11T22:51:50.179" v="149" actId="1038"/>
          <ac:picMkLst>
            <pc:docMk/>
            <pc:sldMk cId="0" sldId="256"/>
            <ac:picMk id="5" creationId="{00000000-0000-0000-0000-000000000000}"/>
          </ac:picMkLst>
        </pc:picChg>
        <pc:picChg chg="add mod">
          <ac:chgData name="DANIEL RUBENS SETO" userId="baab42c5-56f5-4c98-a376-0745200bbf57" providerId="ADAL" clId="{D5AC86FA-4F79-4145-A6B4-5F5FB8C4E2D0}" dt="2025-09-11T22:52:11.068" v="153" actId="1076"/>
          <ac:picMkLst>
            <pc:docMk/>
            <pc:sldMk cId="0" sldId="256"/>
            <ac:picMk id="21" creationId="{D06A9E16-BDB8-53C1-6A8D-811A3D0D8BC4}"/>
          </ac:picMkLst>
        </pc:picChg>
      </pc:sldChg>
      <pc:sldChg chg="modSp del mod">
        <pc:chgData name="DANIEL RUBENS SETO" userId="baab42c5-56f5-4c98-a376-0745200bbf57" providerId="ADAL" clId="{D5AC86FA-4F79-4145-A6B4-5F5FB8C4E2D0}" dt="2025-09-12T14:32:32.608" v="780" actId="47"/>
        <pc:sldMkLst>
          <pc:docMk/>
          <pc:sldMk cId="0" sldId="257"/>
        </pc:sldMkLst>
      </pc:sldChg>
      <pc:sldChg chg="modSp mod">
        <pc:chgData name="DANIEL RUBENS SETO" userId="baab42c5-56f5-4c98-a376-0745200bbf57" providerId="ADAL" clId="{D5AC86FA-4F79-4145-A6B4-5F5FB8C4E2D0}" dt="2025-09-13T12:49:17.544" v="1111" actId="20577"/>
        <pc:sldMkLst>
          <pc:docMk/>
          <pc:sldMk cId="0" sldId="258"/>
        </pc:sldMkLst>
        <pc:spChg chg="mod">
          <ac:chgData name="DANIEL RUBENS SETO" userId="baab42c5-56f5-4c98-a376-0745200bbf57" providerId="ADAL" clId="{D5AC86FA-4F79-4145-A6B4-5F5FB8C4E2D0}" dt="2025-09-13T12:49:17.544" v="1111" actId="20577"/>
          <ac:spMkLst>
            <pc:docMk/>
            <pc:sldMk cId="0" sldId="258"/>
            <ac:spMk id="19" creationId="{00000000-0000-0000-0000-000000000000}"/>
          </ac:spMkLst>
        </pc:spChg>
      </pc:sldChg>
      <pc:sldChg chg="addSp modSp mod">
        <pc:chgData name="DANIEL RUBENS SETO" userId="baab42c5-56f5-4c98-a376-0745200bbf57" providerId="ADAL" clId="{D5AC86FA-4F79-4145-A6B4-5F5FB8C4E2D0}" dt="2025-09-13T12:14:53.367" v="987" actId="14100"/>
        <pc:sldMkLst>
          <pc:docMk/>
          <pc:sldMk cId="0" sldId="259"/>
        </pc:sldMkLst>
        <pc:spChg chg="mod">
          <ac:chgData name="DANIEL RUBENS SETO" userId="baab42c5-56f5-4c98-a376-0745200bbf57" providerId="ADAL" clId="{D5AC86FA-4F79-4145-A6B4-5F5FB8C4E2D0}" dt="2025-09-12T10:37:51.323" v="282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3T12:14:53.367" v="987" actId="14100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0:37:51.323" v="282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0:37:51.323" v="282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3:03.357" v="786" actId="1036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3:03.357" v="786" actId="1036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0:37:07.214" v="278" actId="1076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3:12.888" v="787" actId="1076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50:08.141" v="84" actId="1076"/>
          <ac:spMkLst>
            <pc:docMk/>
            <pc:sldMk cId="0" sldId="259"/>
            <ac:spMk id="29" creationId="{00000000-0000-0000-0000-000000000000}"/>
          </ac:spMkLst>
        </pc:spChg>
        <pc:picChg chg="mod">
          <ac:chgData name="DANIEL RUBENS SETO" userId="baab42c5-56f5-4c98-a376-0745200bbf57" providerId="ADAL" clId="{D5AC86FA-4F79-4145-A6B4-5F5FB8C4E2D0}" dt="2025-09-12T10:36:20.581" v="271" actId="1076"/>
          <ac:picMkLst>
            <pc:docMk/>
            <pc:sldMk cId="0" sldId="259"/>
            <ac:picMk id="3" creationId="{00000000-0000-0000-0000-000000000000}"/>
          </ac:picMkLst>
        </pc:picChg>
        <pc:picChg chg="mod">
          <ac:chgData name="DANIEL RUBENS SETO" userId="baab42c5-56f5-4c98-a376-0745200bbf57" providerId="ADAL" clId="{D5AC86FA-4F79-4145-A6B4-5F5FB8C4E2D0}" dt="2025-09-12T10:37:51.323" v="282" actId="1076"/>
          <ac:picMkLst>
            <pc:docMk/>
            <pc:sldMk cId="0" sldId="259"/>
            <ac:picMk id="14" creationId="{00000000-0000-0000-0000-000000000000}"/>
          </ac:picMkLst>
        </pc:picChg>
        <pc:picChg chg="mod">
          <ac:chgData name="DANIEL RUBENS SETO" userId="baab42c5-56f5-4c98-a376-0745200bbf57" providerId="ADAL" clId="{D5AC86FA-4F79-4145-A6B4-5F5FB8C4E2D0}" dt="2025-09-12T14:33:12.888" v="787" actId="1076"/>
          <ac:picMkLst>
            <pc:docMk/>
            <pc:sldMk cId="0" sldId="259"/>
            <ac:picMk id="19" creationId="{00000000-0000-0000-0000-000000000000}"/>
          </ac:picMkLst>
        </pc:picChg>
        <pc:picChg chg="add mod">
          <ac:chgData name="DANIEL RUBENS SETO" userId="baab42c5-56f5-4c98-a376-0745200bbf57" providerId="ADAL" clId="{D5AC86FA-4F79-4145-A6B4-5F5FB8C4E2D0}" dt="2025-09-12T10:37:17.315" v="279" actId="1076"/>
          <ac:picMkLst>
            <pc:docMk/>
            <pc:sldMk cId="0" sldId="259"/>
            <ac:picMk id="31" creationId="{0AB80565-4071-D765-7109-2B39BE09C370}"/>
          </ac:picMkLst>
        </pc:picChg>
      </pc:sldChg>
      <pc:sldChg chg="modSp mod">
        <pc:chgData name="DANIEL RUBENS SETO" userId="baab42c5-56f5-4c98-a376-0745200bbf57" providerId="ADAL" clId="{D5AC86FA-4F79-4145-A6B4-5F5FB8C4E2D0}" dt="2025-09-11T22:50:19.475" v="85" actId="1076"/>
        <pc:sldMkLst>
          <pc:docMk/>
          <pc:sldMk cId="0" sldId="260"/>
        </pc:sldMkLst>
        <pc:spChg chg="mod">
          <ac:chgData name="DANIEL RUBENS SETO" userId="baab42c5-56f5-4c98-a376-0745200bbf57" providerId="ADAL" clId="{D5AC86FA-4F79-4145-A6B4-5F5FB8C4E2D0}" dt="2025-09-11T22:50:19.475" v="85" actId="1076"/>
          <ac:spMkLst>
            <pc:docMk/>
            <pc:sldMk cId="0" sldId="260"/>
            <ac:spMk id="29" creationId="{00000000-0000-0000-0000-000000000000}"/>
          </ac:spMkLst>
        </pc:spChg>
      </pc:sldChg>
      <pc:sldChg chg="modSp mod modShow">
        <pc:chgData name="DANIEL RUBENS SETO" userId="baab42c5-56f5-4c98-a376-0745200bbf57" providerId="ADAL" clId="{D5AC86FA-4F79-4145-A6B4-5F5FB8C4E2D0}" dt="2025-09-13T12:20:42.770" v="989" actId="729"/>
        <pc:sldMkLst>
          <pc:docMk/>
          <pc:sldMk cId="0" sldId="261"/>
        </pc:sldMkLst>
        <pc:spChg chg="mod">
          <ac:chgData name="DANIEL RUBENS SETO" userId="baab42c5-56f5-4c98-a376-0745200bbf57" providerId="ADAL" clId="{D5AC86FA-4F79-4145-A6B4-5F5FB8C4E2D0}" dt="2025-09-12T10:40:59.075" v="367" actId="20577"/>
          <ac:spMkLst>
            <pc:docMk/>
            <pc:sldMk cId="0" sldId="261"/>
            <ac:spMk id="19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50:30.072" v="86" actId="1076"/>
          <ac:spMkLst>
            <pc:docMk/>
            <pc:sldMk cId="0" sldId="261"/>
            <ac:spMk id="20" creationId="{00000000-0000-0000-0000-000000000000}"/>
          </ac:spMkLst>
        </pc:spChg>
      </pc:sldChg>
      <pc:sldChg chg="modSp mod">
        <pc:chgData name="DANIEL RUBENS SETO" userId="baab42c5-56f5-4c98-a376-0745200bbf57" providerId="ADAL" clId="{D5AC86FA-4F79-4145-A6B4-5F5FB8C4E2D0}" dt="2025-09-13T12:49:13.081" v="1110" actId="20577"/>
        <pc:sldMkLst>
          <pc:docMk/>
          <pc:sldMk cId="0" sldId="262"/>
        </pc:sldMkLst>
        <pc:spChg chg="mod">
          <ac:chgData name="DANIEL RUBENS SETO" userId="baab42c5-56f5-4c98-a376-0745200bbf57" providerId="ADAL" clId="{D5AC86FA-4F79-4145-A6B4-5F5FB8C4E2D0}" dt="2025-09-13T12:49:13.081" v="1110" actId="20577"/>
          <ac:spMkLst>
            <pc:docMk/>
            <pc:sldMk cId="0" sldId="262"/>
            <ac:spMk id="19" creationId="{00000000-0000-0000-0000-000000000000}"/>
          </ac:spMkLst>
        </pc:spChg>
      </pc:sldChg>
      <pc:sldChg chg="modSp mod">
        <pc:chgData name="DANIEL RUBENS SETO" userId="baab42c5-56f5-4c98-a376-0745200bbf57" providerId="ADAL" clId="{D5AC86FA-4F79-4145-A6B4-5F5FB8C4E2D0}" dt="2025-09-12T14:14:45.011" v="729" actId="113"/>
        <pc:sldMkLst>
          <pc:docMk/>
          <pc:sldMk cId="0" sldId="263"/>
        </pc:sldMkLst>
        <pc:spChg chg="mod">
          <ac:chgData name="DANIEL RUBENS SETO" userId="baab42c5-56f5-4c98-a376-0745200bbf57" providerId="ADAL" clId="{D5AC86FA-4F79-4145-A6B4-5F5FB8C4E2D0}" dt="2025-09-12T14:12:13.854" v="727" actId="1036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14:45.011" v="729" actId="113"/>
          <ac:spMkLst>
            <pc:docMk/>
            <pc:sldMk cId="0" sldId="263"/>
            <ac:spMk id="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12:13.854" v="727" actId="1036"/>
          <ac:spMkLst>
            <pc:docMk/>
            <pc:sldMk cId="0" sldId="263"/>
            <ac:spMk id="22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12:13.854" v="727" actId="103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50:39.546" v="87" actId="1076"/>
          <ac:spMkLst>
            <pc:docMk/>
            <pc:sldMk cId="0" sldId="263"/>
            <ac:spMk id="24" creationId="{00000000-0000-0000-0000-000000000000}"/>
          </ac:spMkLst>
        </pc:spChg>
        <pc:picChg chg="mod modCrop">
          <ac:chgData name="DANIEL RUBENS SETO" userId="baab42c5-56f5-4c98-a376-0745200bbf57" providerId="ADAL" clId="{D5AC86FA-4F79-4145-A6B4-5F5FB8C4E2D0}" dt="2025-09-11T22:46:50.468" v="54" actId="14100"/>
          <ac:picMkLst>
            <pc:docMk/>
            <pc:sldMk cId="0" sldId="263"/>
            <ac:picMk id="10" creationId="{00000000-0000-0000-0000-000000000000}"/>
          </ac:picMkLst>
        </pc:picChg>
        <pc:picChg chg="mod">
          <ac:chgData name="DANIEL RUBENS SETO" userId="baab42c5-56f5-4c98-a376-0745200bbf57" providerId="ADAL" clId="{D5AC86FA-4F79-4145-A6B4-5F5FB8C4E2D0}" dt="2025-09-11T22:46:53.927" v="55" actId="14100"/>
          <ac:picMkLst>
            <pc:docMk/>
            <pc:sldMk cId="0" sldId="263"/>
            <ac:picMk id="11" creationId="{00000000-0000-0000-0000-000000000000}"/>
          </ac:picMkLst>
        </pc:picChg>
      </pc:sldChg>
      <pc:sldChg chg="modSp mod">
        <pc:chgData name="DANIEL RUBENS SETO" userId="baab42c5-56f5-4c98-a376-0745200bbf57" providerId="ADAL" clId="{D5AC86FA-4F79-4145-A6B4-5F5FB8C4E2D0}" dt="2025-09-12T10:42:37.248" v="383" actId="1037"/>
        <pc:sldMkLst>
          <pc:docMk/>
          <pc:sldMk cId="0" sldId="264"/>
        </pc:sldMkLst>
        <pc:spChg chg="mod">
          <ac:chgData name="DANIEL RUBENS SETO" userId="baab42c5-56f5-4c98-a376-0745200bbf57" providerId="ADAL" clId="{D5AC86FA-4F79-4145-A6B4-5F5FB8C4E2D0}" dt="2025-09-12T10:42:37.248" v="383" actId="103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50:46.123" v="88" actId="1076"/>
          <ac:spMkLst>
            <pc:docMk/>
            <pc:sldMk cId="0" sldId="264"/>
            <ac:spMk id="30" creationId="{00000000-0000-0000-0000-000000000000}"/>
          </ac:spMkLst>
        </pc:spChg>
      </pc:sldChg>
      <pc:sldChg chg="modSp mod">
        <pc:chgData name="DANIEL RUBENS SETO" userId="baab42c5-56f5-4c98-a376-0745200bbf57" providerId="ADAL" clId="{D5AC86FA-4F79-4145-A6B4-5F5FB8C4E2D0}" dt="2025-09-13T12:36:10.013" v="1098" actId="20577"/>
        <pc:sldMkLst>
          <pc:docMk/>
          <pc:sldMk cId="0" sldId="265"/>
        </pc:sldMkLst>
        <pc:spChg chg="mod">
          <ac:chgData name="DANIEL RUBENS SETO" userId="baab42c5-56f5-4c98-a376-0745200bbf57" providerId="ADAL" clId="{D5AC86FA-4F79-4145-A6B4-5F5FB8C4E2D0}" dt="2025-09-13T12:36:10.013" v="1098" actId="20577"/>
          <ac:spMkLst>
            <pc:docMk/>
            <pc:sldMk cId="0" sldId="265"/>
            <ac:spMk id="19" creationId="{00000000-0000-0000-0000-000000000000}"/>
          </ac:spMkLst>
        </pc:spChg>
      </pc:sldChg>
      <pc:sldChg chg="addSp delSp modSp mod">
        <pc:chgData name="DANIEL RUBENS SETO" userId="baab42c5-56f5-4c98-a376-0745200bbf57" providerId="ADAL" clId="{D5AC86FA-4F79-4145-A6B4-5F5FB8C4E2D0}" dt="2025-09-12T14:42:46.870" v="880" actId="1076"/>
        <pc:sldMkLst>
          <pc:docMk/>
          <pc:sldMk cId="0" sldId="266"/>
        </pc:sldMkLst>
        <pc:spChg chg="del">
          <ac:chgData name="DANIEL RUBENS SETO" userId="baab42c5-56f5-4c98-a376-0745200bbf57" providerId="ADAL" clId="{D5AC86FA-4F79-4145-A6B4-5F5FB8C4E2D0}" dt="2025-09-12T11:53:07.892" v="674" actId="478"/>
          <ac:spMkLst>
            <pc:docMk/>
            <pc:sldMk cId="0" sldId="266"/>
            <ac:spMk id="20" creationId="{00000000-0000-0000-0000-000000000000}"/>
          </ac:spMkLst>
        </pc:spChg>
        <pc:spChg chg="del">
          <ac:chgData name="DANIEL RUBENS SETO" userId="baab42c5-56f5-4c98-a376-0745200bbf57" providerId="ADAL" clId="{D5AC86FA-4F79-4145-A6B4-5F5FB8C4E2D0}" dt="2025-09-12T11:53:05.876" v="673" actId="478"/>
          <ac:spMkLst>
            <pc:docMk/>
            <pc:sldMk cId="0" sldId="266"/>
            <ac:spMk id="21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2:18.912" v="876" actId="1076"/>
          <ac:spMkLst>
            <pc:docMk/>
            <pc:sldMk cId="0" sldId="266"/>
            <ac:spMk id="2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2:18.912" v="876" actId="1076"/>
          <ac:spMkLst>
            <pc:docMk/>
            <pc:sldMk cId="0" sldId="266"/>
            <ac:spMk id="25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2:33.583" v="878" actId="1076"/>
          <ac:spMkLst>
            <pc:docMk/>
            <pc:sldMk cId="0" sldId="266"/>
            <ac:spMk id="2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2:46.870" v="880" actId="1076"/>
          <ac:spMkLst>
            <pc:docMk/>
            <pc:sldMk cId="0" sldId="266"/>
            <ac:spMk id="27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1:08.066" v="860" actId="403"/>
          <ac:spMkLst>
            <pc:docMk/>
            <pc:sldMk cId="0" sldId="266"/>
            <ac:spMk id="2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42:40.500" v="879" actId="1076"/>
          <ac:spMkLst>
            <pc:docMk/>
            <pc:sldMk cId="0" sldId="266"/>
            <ac:spMk id="29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47:55.708" v="59" actId="1076"/>
          <ac:spMkLst>
            <pc:docMk/>
            <pc:sldMk cId="0" sldId="266"/>
            <ac:spMk id="30" creationId="{00000000-0000-0000-0000-000000000000}"/>
          </ac:spMkLst>
        </pc:spChg>
        <pc:spChg chg="add mod">
          <ac:chgData name="DANIEL RUBENS SETO" userId="baab42c5-56f5-4c98-a376-0745200bbf57" providerId="ADAL" clId="{D5AC86FA-4F79-4145-A6B4-5F5FB8C4E2D0}" dt="2025-09-12T14:37:34.061" v="802" actId="962"/>
          <ac:spMkLst>
            <pc:docMk/>
            <pc:sldMk cId="0" sldId="266"/>
            <ac:spMk id="34" creationId="{B87E8B6D-E6A9-2D0A-C3EA-57CD5F39BC8A}"/>
          </ac:spMkLst>
        </pc:spChg>
        <pc:picChg chg="mod">
          <ac:chgData name="DANIEL RUBENS SETO" userId="baab42c5-56f5-4c98-a376-0745200bbf57" providerId="ADAL" clId="{D5AC86FA-4F79-4145-A6B4-5F5FB8C4E2D0}" dt="2025-09-12T14:42:03.959" v="874" actId="1076"/>
          <ac:picMkLst>
            <pc:docMk/>
            <pc:sldMk cId="0" sldId="266"/>
            <ac:picMk id="2" creationId="{00000000-0000-0000-0000-000000000000}"/>
          </ac:picMkLst>
        </pc:picChg>
        <pc:picChg chg="add del">
          <ac:chgData name="DANIEL RUBENS SETO" userId="baab42c5-56f5-4c98-a376-0745200bbf57" providerId="ADAL" clId="{D5AC86FA-4F79-4145-A6B4-5F5FB8C4E2D0}" dt="2025-09-12T14:36:57.728" v="799" actId="478"/>
          <ac:picMkLst>
            <pc:docMk/>
            <pc:sldMk cId="0" sldId="266"/>
            <ac:picMk id="11" creationId="{00000000-0000-0000-0000-000000000000}"/>
          </ac:picMkLst>
        </pc:picChg>
        <pc:picChg chg="add mod ord">
          <ac:chgData name="DANIEL RUBENS SETO" userId="baab42c5-56f5-4c98-a376-0745200bbf57" providerId="ADAL" clId="{D5AC86FA-4F79-4145-A6B4-5F5FB8C4E2D0}" dt="2025-09-12T14:42:28.847" v="877" actId="1076"/>
          <ac:picMkLst>
            <pc:docMk/>
            <pc:sldMk cId="0" sldId="266"/>
            <ac:picMk id="33" creationId="{228B070F-C7AC-29FF-B1B7-FB8972E94783}"/>
          </ac:picMkLst>
        </pc:picChg>
      </pc:sldChg>
      <pc:sldChg chg="delSp modSp del mod">
        <pc:chgData name="DANIEL RUBENS SETO" userId="baab42c5-56f5-4c98-a376-0745200bbf57" providerId="ADAL" clId="{D5AC86FA-4F79-4145-A6B4-5F5FB8C4E2D0}" dt="2025-09-13T12:34:12.831" v="1058" actId="47"/>
        <pc:sldMkLst>
          <pc:docMk/>
          <pc:sldMk cId="0" sldId="267"/>
        </pc:sldMkLst>
        <pc:spChg chg="mod">
          <ac:chgData name="DANIEL RUBENS SETO" userId="baab42c5-56f5-4c98-a376-0745200bbf57" providerId="ADAL" clId="{D5AC86FA-4F79-4145-A6B4-5F5FB8C4E2D0}" dt="2025-09-12T11:53:42.640" v="676" actId="6549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3:45.038" v="677" actId="6549"/>
          <ac:spMkLst>
            <pc:docMk/>
            <pc:sldMk cId="0" sldId="267"/>
            <ac:spMk id="23" creationId="{00000000-0000-0000-0000-000000000000}"/>
          </ac:spMkLst>
        </pc:spChg>
        <pc:spChg chg="del">
          <ac:chgData name="DANIEL RUBENS SETO" userId="baab42c5-56f5-4c98-a376-0745200bbf57" providerId="ADAL" clId="{D5AC86FA-4F79-4145-A6B4-5F5FB8C4E2D0}" dt="2025-09-12T14:36:52.991" v="798" actId="478"/>
          <ac:spMkLst>
            <pc:docMk/>
            <pc:sldMk cId="0" sldId="267"/>
            <ac:spMk id="29" creationId="{00000000-0000-0000-0000-000000000000}"/>
          </ac:spMkLst>
        </pc:spChg>
        <pc:picChg chg="del">
          <ac:chgData name="DANIEL RUBENS SETO" userId="baab42c5-56f5-4c98-a376-0745200bbf57" providerId="ADAL" clId="{D5AC86FA-4F79-4145-A6B4-5F5FB8C4E2D0}" dt="2025-09-12T14:36:49.186" v="796" actId="478"/>
          <ac:picMkLst>
            <pc:docMk/>
            <pc:sldMk cId="0" sldId="267"/>
            <ac:picMk id="5" creationId="{00000000-0000-0000-0000-000000000000}"/>
          </ac:picMkLst>
        </pc:picChg>
        <pc:picChg chg="del">
          <ac:chgData name="DANIEL RUBENS SETO" userId="baab42c5-56f5-4c98-a376-0745200bbf57" providerId="ADAL" clId="{D5AC86FA-4F79-4145-A6B4-5F5FB8C4E2D0}" dt="2025-09-12T14:36:51.033" v="797" actId="478"/>
          <ac:picMkLst>
            <pc:docMk/>
            <pc:sldMk cId="0" sldId="267"/>
            <ac:picMk id="30" creationId="{00000000-0000-0000-0000-000000000000}"/>
          </ac:picMkLst>
        </pc:picChg>
      </pc:sldChg>
      <pc:sldChg chg="modSp del mod">
        <pc:chgData name="DANIEL RUBENS SETO" userId="baab42c5-56f5-4c98-a376-0745200bbf57" providerId="ADAL" clId="{D5AC86FA-4F79-4145-A6B4-5F5FB8C4E2D0}" dt="2025-09-13T12:34:57.361" v="1064" actId="47"/>
        <pc:sldMkLst>
          <pc:docMk/>
          <pc:sldMk cId="0" sldId="268"/>
        </pc:sldMkLst>
      </pc:sldChg>
      <pc:sldChg chg="modSp add del mod">
        <pc:chgData name="DANIEL RUBENS SETO" userId="baab42c5-56f5-4c98-a376-0745200bbf57" providerId="ADAL" clId="{D5AC86FA-4F79-4145-A6B4-5F5FB8C4E2D0}" dt="2025-09-13T12:34:29.098" v="1061" actId="47"/>
        <pc:sldMkLst>
          <pc:docMk/>
          <pc:sldMk cId="0" sldId="269"/>
        </pc:sldMkLst>
      </pc:sldChg>
      <pc:sldChg chg="modSp del mod">
        <pc:chgData name="DANIEL RUBENS SETO" userId="baab42c5-56f5-4c98-a376-0745200bbf57" providerId="ADAL" clId="{D5AC86FA-4F79-4145-A6B4-5F5FB8C4E2D0}" dt="2025-09-13T12:33:18.288" v="1053" actId="47"/>
        <pc:sldMkLst>
          <pc:docMk/>
          <pc:sldMk cId="0" sldId="270"/>
        </pc:sldMkLst>
        <pc:spChg chg="mod">
          <ac:chgData name="DANIEL RUBENS SETO" userId="baab42c5-56f5-4c98-a376-0745200bbf57" providerId="ADAL" clId="{D5AC86FA-4F79-4145-A6B4-5F5FB8C4E2D0}" dt="2025-09-12T14:31:56.984" v="775" actId="20577"/>
          <ac:spMkLst>
            <pc:docMk/>
            <pc:sldMk cId="0" sldId="270"/>
            <ac:spMk id="19" creationId="{00000000-0000-0000-0000-000000000000}"/>
          </ac:spMkLst>
        </pc:spChg>
      </pc:sldChg>
      <pc:sldChg chg="addSp delSp modSp mod ord">
        <pc:chgData name="DANIEL RUBENS SETO" userId="baab42c5-56f5-4c98-a376-0745200bbf57" providerId="ADAL" clId="{D5AC86FA-4F79-4145-A6B4-5F5FB8C4E2D0}" dt="2025-09-13T12:33:05.208" v="1052"/>
        <pc:sldMkLst>
          <pc:docMk/>
          <pc:sldMk cId="0" sldId="271"/>
        </pc:sldMkLst>
        <pc:spChg chg="del">
          <ac:chgData name="DANIEL RUBENS SETO" userId="baab42c5-56f5-4c98-a376-0745200bbf57" providerId="ADAL" clId="{D5AC86FA-4F79-4145-A6B4-5F5FB8C4E2D0}" dt="2025-09-12T11:54:08.073" v="678" actId="478"/>
          <ac:spMkLst>
            <pc:docMk/>
            <pc:sldMk cId="0" sldId="271"/>
            <ac:spMk id="14" creationId="{00000000-0000-0000-0000-000000000000}"/>
          </ac:spMkLst>
        </pc:spChg>
        <pc:spChg chg="del">
          <ac:chgData name="DANIEL RUBENS SETO" userId="baab42c5-56f5-4c98-a376-0745200bbf57" providerId="ADAL" clId="{D5AC86FA-4F79-4145-A6B4-5F5FB8C4E2D0}" dt="2025-09-12T11:54:09.153" v="679" actId="478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1T22:48:28.919" v="66" actId="1076"/>
          <ac:spMkLst>
            <pc:docMk/>
            <pc:sldMk cId="0" sldId="271"/>
            <ac:spMk id="28" creationId="{00000000-0000-0000-0000-000000000000}"/>
          </ac:spMkLst>
        </pc:spChg>
        <pc:spChg chg="add mod">
          <ac:chgData name="DANIEL RUBENS SETO" userId="baab42c5-56f5-4c98-a376-0745200bbf57" providerId="ADAL" clId="{D5AC86FA-4F79-4145-A6B4-5F5FB8C4E2D0}" dt="2025-09-12T14:47:12.068" v="895" actId="20577"/>
          <ac:spMkLst>
            <pc:docMk/>
            <pc:sldMk cId="0" sldId="271"/>
            <ac:spMk id="30" creationId="{14F55128-5839-789E-2F4E-6538237CB211}"/>
          </ac:spMkLst>
        </pc:spChg>
        <pc:spChg chg="add mod">
          <ac:chgData name="DANIEL RUBENS SETO" userId="baab42c5-56f5-4c98-a376-0745200bbf57" providerId="ADAL" clId="{D5AC86FA-4F79-4145-A6B4-5F5FB8C4E2D0}" dt="2025-09-12T14:53:54.259" v="935"/>
          <ac:spMkLst>
            <pc:docMk/>
            <pc:sldMk cId="0" sldId="271"/>
            <ac:spMk id="31" creationId="{C4AC6640-7CE1-D620-8881-834FC6A9188E}"/>
          </ac:spMkLst>
        </pc:spChg>
      </pc:sldChg>
      <pc:sldChg chg="modSp del mod">
        <pc:chgData name="DANIEL RUBENS SETO" userId="baab42c5-56f5-4c98-a376-0745200bbf57" providerId="ADAL" clId="{D5AC86FA-4F79-4145-A6B4-5F5FB8C4E2D0}" dt="2025-09-13T12:33:25.124" v="1054" actId="47"/>
        <pc:sldMkLst>
          <pc:docMk/>
          <pc:sldMk cId="0" sldId="272"/>
        </pc:sldMkLst>
      </pc:sldChg>
      <pc:sldChg chg="modSp del mod">
        <pc:chgData name="DANIEL RUBENS SETO" userId="baab42c5-56f5-4c98-a376-0745200bbf57" providerId="ADAL" clId="{D5AC86FA-4F79-4145-A6B4-5F5FB8C4E2D0}" dt="2025-09-13T12:33:30.074" v="1055" actId="47"/>
        <pc:sldMkLst>
          <pc:docMk/>
          <pc:sldMk cId="0" sldId="273"/>
        </pc:sldMkLst>
      </pc:sldChg>
      <pc:sldChg chg="modSp del mod">
        <pc:chgData name="DANIEL RUBENS SETO" userId="baab42c5-56f5-4c98-a376-0745200bbf57" providerId="ADAL" clId="{D5AC86FA-4F79-4145-A6B4-5F5FB8C4E2D0}" dt="2025-09-13T12:33:36.659" v="1056" actId="47"/>
        <pc:sldMkLst>
          <pc:docMk/>
          <pc:sldMk cId="0" sldId="274"/>
        </pc:sldMkLst>
      </pc:sldChg>
      <pc:sldChg chg="modSp del mod ord">
        <pc:chgData name="DANIEL RUBENS SETO" userId="baab42c5-56f5-4c98-a376-0745200bbf57" providerId="ADAL" clId="{D5AC86FA-4F79-4145-A6B4-5F5FB8C4E2D0}" dt="2025-09-13T12:33:39.794" v="1057" actId="47"/>
        <pc:sldMkLst>
          <pc:docMk/>
          <pc:sldMk cId="0" sldId="275"/>
        </pc:sldMkLst>
        <pc:spChg chg="mod">
          <ac:chgData name="DANIEL RUBENS SETO" userId="baab42c5-56f5-4c98-a376-0745200bbf57" providerId="ADAL" clId="{D5AC86FA-4F79-4145-A6B4-5F5FB8C4E2D0}" dt="2025-09-12T14:32:01.929" v="779" actId="20577"/>
          <ac:spMkLst>
            <pc:docMk/>
            <pc:sldMk cId="0" sldId="275"/>
            <ac:spMk id="19" creationId="{00000000-0000-0000-0000-000000000000}"/>
          </ac:spMkLst>
        </pc:spChg>
      </pc:sldChg>
      <pc:sldChg chg="modSp del mod">
        <pc:chgData name="DANIEL RUBENS SETO" userId="baab42c5-56f5-4c98-a376-0745200bbf57" providerId="ADAL" clId="{D5AC86FA-4F79-4145-A6B4-5F5FB8C4E2D0}" dt="2025-09-13T12:34:33.026" v="1062" actId="47"/>
        <pc:sldMkLst>
          <pc:docMk/>
          <pc:sldMk cId="0" sldId="276"/>
        </pc:sldMkLst>
      </pc:sldChg>
      <pc:sldChg chg="del">
        <pc:chgData name="DANIEL RUBENS SETO" userId="baab42c5-56f5-4c98-a376-0745200bbf57" providerId="ADAL" clId="{D5AC86FA-4F79-4145-A6B4-5F5FB8C4E2D0}" dt="2025-09-13T12:34:40.325" v="1063" actId="47"/>
        <pc:sldMkLst>
          <pc:docMk/>
          <pc:sldMk cId="0" sldId="277"/>
        </pc:sldMkLst>
      </pc:sldChg>
      <pc:sldChg chg="modSp mod">
        <pc:chgData name="DANIEL RUBENS SETO" userId="baab42c5-56f5-4c98-a376-0745200bbf57" providerId="ADAL" clId="{D5AC86FA-4F79-4145-A6B4-5F5FB8C4E2D0}" dt="2025-09-11T22:49:23.897" v="76" actId="1076"/>
        <pc:sldMkLst>
          <pc:docMk/>
          <pc:sldMk cId="0" sldId="278"/>
        </pc:sldMkLst>
        <pc:spChg chg="mod">
          <ac:chgData name="DANIEL RUBENS SETO" userId="baab42c5-56f5-4c98-a376-0745200bbf57" providerId="ADAL" clId="{D5AC86FA-4F79-4145-A6B4-5F5FB8C4E2D0}" dt="2025-09-11T22:49:23.897" v="76" actId="1076"/>
          <ac:spMkLst>
            <pc:docMk/>
            <pc:sldMk cId="0" sldId="278"/>
            <ac:spMk id="31" creationId="{00000000-0000-0000-0000-000000000000}"/>
          </ac:spMkLst>
        </pc:spChg>
      </pc:sldChg>
      <pc:sldChg chg="modSp del mod">
        <pc:chgData name="DANIEL RUBENS SETO" userId="baab42c5-56f5-4c98-a376-0745200bbf57" providerId="ADAL" clId="{D5AC86FA-4F79-4145-A6B4-5F5FB8C4E2D0}" dt="2025-09-13T12:35:46.047" v="1097" actId="47"/>
        <pc:sldMkLst>
          <pc:docMk/>
          <pc:sldMk cId="0" sldId="279"/>
        </pc:sldMkLst>
      </pc:sldChg>
      <pc:sldChg chg="modSp del mod">
        <pc:chgData name="DANIEL RUBENS SETO" userId="baab42c5-56f5-4c98-a376-0745200bbf57" providerId="ADAL" clId="{D5AC86FA-4F79-4145-A6B4-5F5FB8C4E2D0}" dt="2025-09-12T13:22:58.500" v="680" actId="47"/>
        <pc:sldMkLst>
          <pc:docMk/>
          <pc:sldMk cId="0" sldId="280"/>
        </pc:sldMkLst>
        <pc:spChg chg="mod">
          <ac:chgData name="DANIEL RUBENS SETO" userId="baab42c5-56f5-4c98-a376-0745200bbf57" providerId="ADAL" clId="{D5AC86FA-4F79-4145-A6B4-5F5FB8C4E2D0}" dt="2025-09-12T10:50:10.062" v="417" actId="20577"/>
          <ac:spMkLst>
            <pc:docMk/>
            <pc:sldMk cId="0" sldId="280"/>
            <ac:spMk id="19" creationId="{00000000-0000-0000-0000-000000000000}"/>
          </ac:spMkLst>
        </pc:spChg>
      </pc:sldChg>
      <pc:sldChg chg="modSp del mod">
        <pc:chgData name="DANIEL RUBENS SETO" userId="baab42c5-56f5-4c98-a376-0745200bbf57" providerId="ADAL" clId="{D5AC86FA-4F79-4145-A6B4-5F5FB8C4E2D0}" dt="2025-09-12T13:23:01.170" v="681" actId="47"/>
        <pc:sldMkLst>
          <pc:docMk/>
          <pc:sldMk cId="0" sldId="281"/>
        </pc:sldMkLst>
      </pc:sldChg>
      <pc:sldChg chg="modSp del mod">
        <pc:chgData name="DANIEL RUBENS SETO" userId="baab42c5-56f5-4c98-a376-0745200bbf57" providerId="ADAL" clId="{D5AC86FA-4F79-4145-A6B4-5F5FB8C4E2D0}" dt="2025-09-12T13:23:02.762" v="682" actId="47"/>
        <pc:sldMkLst>
          <pc:docMk/>
          <pc:sldMk cId="0" sldId="282"/>
        </pc:sldMkLst>
      </pc:sldChg>
      <pc:sldChg chg="modSp del mod">
        <pc:chgData name="DANIEL RUBENS SETO" userId="baab42c5-56f5-4c98-a376-0745200bbf57" providerId="ADAL" clId="{D5AC86FA-4F79-4145-A6B4-5F5FB8C4E2D0}" dt="2025-09-12T13:23:04.119" v="683" actId="47"/>
        <pc:sldMkLst>
          <pc:docMk/>
          <pc:sldMk cId="0" sldId="283"/>
        </pc:sldMkLst>
      </pc:sldChg>
      <pc:sldChg chg="delSp modSp mod">
        <pc:chgData name="DANIEL RUBENS SETO" userId="baab42c5-56f5-4c98-a376-0745200bbf57" providerId="ADAL" clId="{D5AC86FA-4F79-4145-A6B4-5F5FB8C4E2D0}" dt="2025-09-11T22:53:28.328" v="267" actId="20577"/>
        <pc:sldMkLst>
          <pc:docMk/>
          <pc:sldMk cId="0" sldId="284"/>
        </pc:sldMkLst>
        <pc:spChg chg="mod">
          <ac:chgData name="DANIEL RUBENS SETO" userId="baab42c5-56f5-4c98-a376-0745200bbf57" providerId="ADAL" clId="{D5AC86FA-4F79-4145-A6B4-5F5FB8C4E2D0}" dt="2025-09-11T22:53:28.328" v="267" actId="20577"/>
          <ac:spMkLst>
            <pc:docMk/>
            <pc:sldMk cId="0" sldId="284"/>
            <ac:spMk id="16" creationId="{00000000-0000-0000-0000-000000000000}"/>
          </ac:spMkLst>
        </pc:spChg>
      </pc:sldChg>
      <pc:sldChg chg="modSp add mod setBg">
        <pc:chgData name="DANIEL RUBENS SETO" userId="baab42c5-56f5-4c98-a376-0745200bbf57" providerId="ADAL" clId="{D5AC86FA-4F79-4145-A6B4-5F5FB8C4E2D0}" dt="2025-09-13T12:49:10.142" v="1109" actId="20577"/>
        <pc:sldMkLst>
          <pc:docMk/>
          <pc:sldMk cId="4225964380" sldId="285"/>
        </pc:sldMkLst>
        <pc:spChg chg="mod">
          <ac:chgData name="DANIEL RUBENS SETO" userId="baab42c5-56f5-4c98-a376-0745200bbf57" providerId="ADAL" clId="{D5AC86FA-4F79-4145-A6B4-5F5FB8C4E2D0}" dt="2025-09-12T10:54:44.167" v="419" actId="20577"/>
          <ac:spMkLst>
            <pc:docMk/>
            <pc:sldMk cId="4225964380" sldId="285"/>
            <ac:spMk id="3" creationId="{4C0A61DB-F6E3-9C26-2D8F-1C93B1FE0786}"/>
          </ac:spMkLst>
        </pc:spChg>
        <pc:spChg chg="mod">
          <ac:chgData name="DANIEL RUBENS SETO" userId="baab42c5-56f5-4c98-a376-0745200bbf57" providerId="ADAL" clId="{D5AC86FA-4F79-4145-A6B4-5F5FB8C4E2D0}" dt="2025-09-13T12:49:10.142" v="1109" actId="20577"/>
          <ac:spMkLst>
            <pc:docMk/>
            <pc:sldMk cId="4225964380" sldId="285"/>
            <ac:spMk id="19" creationId="{11B31138-0CC2-536E-704D-9F4298F41B9B}"/>
          </ac:spMkLst>
        </pc:spChg>
      </pc:sldChg>
      <pc:sldChg chg="addSp delSp modSp add mod setBg">
        <pc:chgData name="DANIEL RUBENS SETO" userId="baab42c5-56f5-4c98-a376-0745200bbf57" providerId="ADAL" clId="{D5AC86FA-4F79-4145-A6B4-5F5FB8C4E2D0}" dt="2025-09-12T10:58:23.515" v="513" actId="20577"/>
        <pc:sldMkLst>
          <pc:docMk/>
          <pc:sldMk cId="0" sldId="286"/>
        </pc:sldMkLst>
        <pc:spChg chg="del">
          <ac:chgData name="DANIEL RUBENS SETO" userId="baab42c5-56f5-4c98-a376-0745200bbf57" providerId="ADAL" clId="{D5AC86FA-4F79-4145-A6B4-5F5FB8C4E2D0}" dt="2025-09-12T10:55:15.055" v="431" actId="478"/>
          <ac:spMkLst>
            <pc:docMk/>
            <pc:sldMk cId="0" sldId="286"/>
            <ac:spMk id="34" creationId="{00000000-0000-0000-0000-000000000000}"/>
          </ac:spMkLst>
        </pc:spChg>
        <pc:spChg chg="add mod">
          <ac:chgData name="DANIEL RUBENS SETO" userId="baab42c5-56f5-4c98-a376-0745200bbf57" providerId="ADAL" clId="{D5AC86FA-4F79-4145-A6B4-5F5FB8C4E2D0}" dt="2025-09-12T10:58:23.515" v="513" actId="20577"/>
          <ac:spMkLst>
            <pc:docMk/>
            <pc:sldMk cId="0" sldId="286"/>
            <ac:spMk id="36" creationId="{2BF594A9-9102-6A29-A030-01598B8DA316}"/>
          </ac:spMkLst>
        </pc:spChg>
      </pc:sldChg>
      <pc:sldChg chg="delSp modSp add mod">
        <pc:chgData name="DANIEL RUBENS SETO" userId="baab42c5-56f5-4c98-a376-0745200bbf57" providerId="ADAL" clId="{D5AC86FA-4F79-4145-A6B4-5F5FB8C4E2D0}" dt="2025-09-13T12:13:50.964" v="985" actId="6549"/>
        <pc:sldMkLst>
          <pc:docMk/>
          <pc:sldMk cId="863966588" sldId="287"/>
        </pc:sldMkLst>
        <pc:spChg chg="mod">
          <ac:chgData name="DANIEL RUBENS SETO" userId="baab42c5-56f5-4c98-a376-0745200bbf57" providerId="ADAL" clId="{D5AC86FA-4F79-4145-A6B4-5F5FB8C4E2D0}" dt="2025-09-12T10:55:41.582" v="433" actId="20577"/>
          <ac:spMkLst>
            <pc:docMk/>
            <pc:sldMk cId="863966588" sldId="287"/>
            <ac:spMk id="21" creationId="{E7CAA0AD-3EBE-ADC7-0FA9-D4D3C14AA774}"/>
          </ac:spMkLst>
        </pc:spChg>
        <pc:spChg chg="mod">
          <ac:chgData name="DANIEL RUBENS SETO" userId="baab42c5-56f5-4c98-a376-0745200bbf57" providerId="ADAL" clId="{D5AC86FA-4F79-4145-A6B4-5F5FB8C4E2D0}" dt="2025-09-13T12:13:26.349" v="970" actId="6549"/>
          <ac:spMkLst>
            <pc:docMk/>
            <pc:sldMk cId="863966588" sldId="287"/>
            <ac:spMk id="22" creationId="{092B39E6-5B0A-4FDD-1ED4-82E8BCB01313}"/>
          </ac:spMkLst>
        </pc:spChg>
        <pc:spChg chg="mod">
          <ac:chgData name="DANIEL RUBENS SETO" userId="baab42c5-56f5-4c98-a376-0745200bbf57" providerId="ADAL" clId="{D5AC86FA-4F79-4145-A6B4-5F5FB8C4E2D0}" dt="2025-09-12T10:57:39.168" v="473" actId="20577"/>
          <ac:spMkLst>
            <pc:docMk/>
            <pc:sldMk cId="863966588" sldId="287"/>
            <ac:spMk id="24" creationId="{FE5E951E-51CB-D201-95A1-3A722566DB98}"/>
          </ac:spMkLst>
        </pc:spChg>
        <pc:spChg chg="mod">
          <ac:chgData name="DANIEL RUBENS SETO" userId="baab42c5-56f5-4c98-a376-0745200bbf57" providerId="ADAL" clId="{D5AC86FA-4F79-4145-A6B4-5F5FB8C4E2D0}" dt="2025-09-12T10:57:21.395" v="467" actId="1076"/>
          <ac:spMkLst>
            <pc:docMk/>
            <pc:sldMk cId="863966588" sldId="287"/>
            <ac:spMk id="25" creationId="{175A8114-206A-4C17-6F14-25C9445848F5}"/>
          </ac:spMkLst>
        </pc:spChg>
        <pc:spChg chg="mod">
          <ac:chgData name="DANIEL RUBENS SETO" userId="baab42c5-56f5-4c98-a376-0745200bbf57" providerId="ADAL" clId="{D5AC86FA-4F79-4145-A6B4-5F5FB8C4E2D0}" dt="2025-09-12T10:57:21.395" v="467" actId="1076"/>
          <ac:spMkLst>
            <pc:docMk/>
            <pc:sldMk cId="863966588" sldId="287"/>
            <ac:spMk id="26" creationId="{3890405B-7998-1C53-FCA9-1227CB4AE1FD}"/>
          </ac:spMkLst>
        </pc:spChg>
        <pc:spChg chg="mod">
          <ac:chgData name="DANIEL RUBENS SETO" userId="baab42c5-56f5-4c98-a376-0745200bbf57" providerId="ADAL" clId="{D5AC86FA-4F79-4145-A6B4-5F5FB8C4E2D0}" dt="2025-09-13T12:13:50.964" v="985" actId="6549"/>
          <ac:spMkLst>
            <pc:docMk/>
            <pc:sldMk cId="863966588" sldId="287"/>
            <ac:spMk id="27" creationId="{EB382903-DA0F-2337-4DC3-BEEE77A52E17}"/>
          </ac:spMkLst>
        </pc:spChg>
        <pc:spChg chg="mod">
          <ac:chgData name="DANIEL RUBENS SETO" userId="baab42c5-56f5-4c98-a376-0745200bbf57" providerId="ADAL" clId="{D5AC86FA-4F79-4145-A6B4-5F5FB8C4E2D0}" dt="2025-09-12T10:57:53.263" v="479" actId="20577"/>
          <ac:spMkLst>
            <pc:docMk/>
            <pc:sldMk cId="863966588" sldId="287"/>
            <ac:spMk id="29" creationId="{6856FB6D-8876-5D4E-B5CE-1995E28B20D7}"/>
          </ac:spMkLst>
        </pc:spChg>
        <pc:spChg chg="del">
          <ac:chgData name="DANIEL RUBENS SETO" userId="baab42c5-56f5-4c98-a376-0745200bbf57" providerId="ADAL" clId="{D5AC86FA-4F79-4145-A6B4-5F5FB8C4E2D0}" dt="2025-09-12T10:55:48.126" v="435" actId="478"/>
          <ac:spMkLst>
            <pc:docMk/>
            <pc:sldMk cId="863966588" sldId="287"/>
            <ac:spMk id="30" creationId="{9EE984DC-2764-A5ED-499D-54C19A641D70}"/>
          </ac:spMkLst>
        </pc:spChg>
        <pc:spChg chg="del">
          <ac:chgData name="DANIEL RUBENS SETO" userId="baab42c5-56f5-4c98-a376-0745200bbf57" providerId="ADAL" clId="{D5AC86FA-4F79-4145-A6B4-5F5FB8C4E2D0}" dt="2025-09-12T10:55:48.126" v="435" actId="478"/>
          <ac:spMkLst>
            <pc:docMk/>
            <pc:sldMk cId="863966588" sldId="287"/>
            <ac:spMk id="31" creationId="{421648A1-C51E-F845-8E25-699B1F81519C}"/>
          </ac:spMkLst>
        </pc:spChg>
        <pc:spChg chg="del">
          <ac:chgData name="DANIEL RUBENS SETO" userId="baab42c5-56f5-4c98-a376-0745200bbf57" providerId="ADAL" clId="{D5AC86FA-4F79-4145-A6B4-5F5FB8C4E2D0}" dt="2025-09-12T10:55:48.126" v="435" actId="478"/>
          <ac:spMkLst>
            <pc:docMk/>
            <pc:sldMk cId="863966588" sldId="287"/>
            <ac:spMk id="32" creationId="{D0FF5DD1-B218-4063-4948-3F65724BC32A}"/>
          </ac:spMkLst>
        </pc:spChg>
        <pc:spChg chg="del">
          <ac:chgData name="DANIEL RUBENS SETO" userId="baab42c5-56f5-4c98-a376-0745200bbf57" providerId="ADAL" clId="{D5AC86FA-4F79-4145-A6B4-5F5FB8C4E2D0}" dt="2025-09-12T10:55:48.126" v="435" actId="478"/>
          <ac:spMkLst>
            <pc:docMk/>
            <pc:sldMk cId="863966588" sldId="287"/>
            <ac:spMk id="33" creationId="{F0AD533B-6F5D-CD72-2539-5E77F095A701}"/>
          </ac:spMkLst>
        </pc:spChg>
        <pc:spChg chg="mod">
          <ac:chgData name="DANIEL RUBENS SETO" userId="baab42c5-56f5-4c98-a376-0745200bbf57" providerId="ADAL" clId="{D5AC86FA-4F79-4145-A6B4-5F5FB8C4E2D0}" dt="2025-09-12T10:58:16.553" v="494" actId="20577"/>
          <ac:spMkLst>
            <pc:docMk/>
            <pc:sldMk cId="863966588" sldId="287"/>
            <ac:spMk id="34" creationId="{631A3721-E030-718C-8E4D-7F7B6B74EE10}"/>
          </ac:spMkLst>
        </pc:spChg>
        <pc:picChg chg="mod">
          <ac:chgData name="DANIEL RUBENS SETO" userId="baab42c5-56f5-4c98-a376-0745200bbf57" providerId="ADAL" clId="{D5AC86FA-4F79-4145-A6B4-5F5FB8C4E2D0}" dt="2025-09-12T10:57:21.395" v="467" actId="1076"/>
          <ac:picMkLst>
            <pc:docMk/>
            <pc:sldMk cId="863966588" sldId="287"/>
            <ac:picMk id="23" creationId="{B0193128-BC0C-A06F-45CE-B69FC9D91BB2}"/>
          </ac:picMkLst>
        </pc:picChg>
        <pc:picChg chg="del">
          <ac:chgData name="DANIEL RUBENS SETO" userId="baab42c5-56f5-4c98-a376-0745200bbf57" providerId="ADAL" clId="{D5AC86FA-4F79-4145-A6B4-5F5FB8C4E2D0}" dt="2025-09-12T10:55:48.126" v="435" actId="478"/>
          <ac:picMkLst>
            <pc:docMk/>
            <pc:sldMk cId="863966588" sldId="287"/>
            <ac:picMk id="28" creationId="{B52CA8D1-C970-F885-38C6-92390A17111A}"/>
          </ac:picMkLst>
        </pc:picChg>
      </pc:sldChg>
      <pc:sldChg chg="modSp add mod ord setBg">
        <pc:chgData name="DANIEL RUBENS SETO" userId="baab42c5-56f5-4c98-a376-0745200bbf57" providerId="ADAL" clId="{D5AC86FA-4F79-4145-A6B4-5F5FB8C4E2D0}" dt="2025-09-13T12:49:28.351" v="1112" actId="20577"/>
        <pc:sldMkLst>
          <pc:docMk/>
          <pc:sldMk cId="0" sldId="288"/>
        </pc:sldMkLst>
        <pc:spChg chg="mod">
          <ac:chgData name="DANIEL RUBENS SETO" userId="baab42c5-56f5-4c98-a376-0745200bbf57" providerId="ADAL" clId="{D5AC86FA-4F79-4145-A6B4-5F5FB8C4E2D0}" dt="2025-09-13T12:49:28.351" v="1112" actId="20577"/>
          <ac:spMkLst>
            <pc:docMk/>
            <pc:sldMk cId="0" sldId="288"/>
            <ac:spMk id="19" creationId="{00000000-0000-0000-0000-000000000000}"/>
          </ac:spMkLst>
        </pc:spChg>
      </pc:sldChg>
      <pc:sldChg chg="add ord setBg">
        <pc:chgData name="DANIEL RUBENS SETO" userId="baab42c5-56f5-4c98-a376-0745200bbf57" providerId="ADAL" clId="{D5AC86FA-4F79-4145-A6B4-5F5FB8C4E2D0}" dt="2025-09-13T12:28:18.500" v="997"/>
        <pc:sldMkLst>
          <pc:docMk/>
          <pc:sldMk cId="0" sldId="289"/>
        </pc:sldMkLst>
      </pc:sldChg>
      <pc:sldChg chg="modSp add mod ord setBg">
        <pc:chgData name="DANIEL RUBENS SETO" userId="baab42c5-56f5-4c98-a376-0745200bbf57" providerId="ADAL" clId="{D5AC86FA-4F79-4145-A6B4-5F5FB8C4E2D0}" dt="2025-09-13T12:28:18.500" v="997"/>
        <pc:sldMkLst>
          <pc:docMk/>
          <pc:sldMk cId="0" sldId="290"/>
        </pc:sldMkLst>
        <pc:spChg chg="mod">
          <ac:chgData name="DANIEL RUBENS SETO" userId="baab42c5-56f5-4c98-a376-0745200bbf57" providerId="ADAL" clId="{D5AC86FA-4F79-4145-A6B4-5F5FB8C4E2D0}" dt="2025-09-12T14:35:11.416" v="789"/>
          <ac:spMkLst>
            <pc:docMk/>
            <pc:sldMk cId="0" sldId="290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14:08.493" v="520" actId="1076"/>
          <ac:spMkLst>
            <pc:docMk/>
            <pc:sldMk cId="0" sldId="290"/>
            <ac:spMk id="31" creationId="{00000000-0000-0000-0000-000000000000}"/>
          </ac:spMkLst>
        </pc:spChg>
      </pc:sldChg>
      <pc:sldChg chg="modSp add mod ord setBg">
        <pc:chgData name="DANIEL RUBENS SETO" userId="baab42c5-56f5-4c98-a376-0745200bbf57" providerId="ADAL" clId="{D5AC86FA-4F79-4145-A6B4-5F5FB8C4E2D0}" dt="2025-09-13T12:28:18.500" v="997"/>
        <pc:sldMkLst>
          <pc:docMk/>
          <pc:sldMk cId="0" sldId="291"/>
        </pc:sldMkLst>
        <pc:spChg chg="mod">
          <ac:chgData name="DANIEL RUBENS SETO" userId="baab42c5-56f5-4c98-a376-0745200bbf57" providerId="ADAL" clId="{D5AC86FA-4F79-4145-A6B4-5F5FB8C4E2D0}" dt="2025-09-12T14:35:20.298" v="791" actId="20577"/>
          <ac:spMkLst>
            <pc:docMk/>
            <pc:sldMk cId="0" sldId="291"/>
            <ac:spMk id="22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5:11.416" v="789"/>
          <ac:spMkLst>
            <pc:docMk/>
            <pc:sldMk cId="0" sldId="291"/>
            <ac:spMk id="2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13:49.573" v="517" actId="1076"/>
          <ac:spMkLst>
            <pc:docMk/>
            <pc:sldMk cId="0" sldId="291"/>
            <ac:spMk id="30" creationId="{00000000-0000-0000-0000-000000000000}"/>
          </ac:spMkLst>
        </pc:spChg>
      </pc:sldChg>
      <pc:sldChg chg="modSp add mod ord setBg">
        <pc:chgData name="DANIEL RUBENS SETO" userId="baab42c5-56f5-4c98-a376-0745200bbf57" providerId="ADAL" clId="{D5AC86FA-4F79-4145-A6B4-5F5FB8C4E2D0}" dt="2025-09-13T12:28:18.500" v="997"/>
        <pc:sldMkLst>
          <pc:docMk/>
          <pc:sldMk cId="0" sldId="292"/>
        </pc:sldMkLst>
        <pc:spChg chg="mod">
          <ac:chgData name="DANIEL RUBENS SETO" userId="baab42c5-56f5-4c98-a376-0745200bbf57" providerId="ADAL" clId="{D5AC86FA-4F79-4145-A6B4-5F5FB8C4E2D0}" dt="2025-09-12T14:35:11.416" v="789"/>
          <ac:spMkLst>
            <pc:docMk/>
            <pc:sldMk cId="0" sldId="292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5:31.022" v="793" actId="20577"/>
          <ac:spMkLst>
            <pc:docMk/>
            <pc:sldMk cId="0" sldId="292"/>
            <ac:spMk id="26" creationId="{00000000-0000-0000-0000-000000000000}"/>
          </ac:spMkLst>
        </pc:spChg>
      </pc:sldChg>
      <pc:sldChg chg="modSp add mod setBg">
        <pc:chgData name="DANIEL RUBENS SETO" userId="baab42c5-56f5-4c98-a376-0745200bbf57" providerId="ADAL" clId="{D5AC86FA-4F79-4145-A6B4-5F5FB8C4E2D0}" dt="2025-09-13T12:49:07.631" v="1108" actId="20577"/>
        <pc:sldMkLst>
          <pc:docMk/>
          <pc:sldMk cId="0" sldId="293"/>
        </pc:sldMkLst>
        <pc:spChg chg="mod">
          <ac:chgData name="DANIEL RUBENS SETO" userId="baab42c5-56f5-4c98-a376-0745200bbf57" providerId="ADAL" clId="{D5AC86FA-4F79-4145-A6B4-5F5FB8C4E2D0}" dt="2025-09-13T12:49:07.631" v="1108" actId="20577"/>
          <ac:spMkLst>
            <pc:docMk/>
            <pc:sldMk cId="0" sldId="293"/>
            <ac:spMk id="19" creationId="{00000000-0000-0000-0000-000000000000}"/>
          </ac:spMkLst>
        </pc:spChg>
      </pc:sldChg>
      <pc:sldChg chg="add setBg">
        <pc:chgData name="DANIEL RUBENS SETO" userId="baab42c5-56f5-4c98-a376-0745200bbf57" providerId="ADAL" clId="{D5AC86FA-4F79-4145-A6B4-5F5FB8C4E2D0}" dt="2025-09-12T11:23:47.406" v="521"/>
        <pc:sldMkLst>
          <pc:docMk/>
          <pc:sldMk cId="0" sldId="294"/>
        </pc:sldMkLst>
      </pc:sldChg>
      <pc:sldChg chg="modSp add mod setBg">
        <pc:chgData name="DANIEL RUBENS SETO" userId="baab42c5-56f5-4c98-a376-0745200bbf57" providerId="ADAL" clId="{D5AC86FA-4F79-4145-A6B4-5F5FB8C4E2D0}" dt="2025-09-12T11:24:56.942" v="524" actId="14100"/>
        <pc:sldMkLst>
          <pc:docMk/>
          <pc:sldMk cId="0" sldId="295"/>
        </pc:sldMkLst>
        <pc:spChg chg="mod">
          <ac:chgData name="DANIEL RUBENS SETO" userId="baab42c5-56f5-4c98-a376-0745200bbf57" providerId="ADAL" clId="{D5AC86FA-4F79-4145-A6B4-5F5FB8C4E2D0}" dt="2025-09-12T11:24:56.942" v="524" actId="14100"/>
          <ac:spMkLst>
            <pc:docMk/>
            <pc:sldMk cId="0" sldId="295"/>
            <ac:spMk id="23" creationId="{00000000-0000-0000-0000-000000000000}"/>
          </ac:spMkLst>
        </pc:spChg>
      </pc:sldChg>
      <pc:sldChg chg="modSp add del mod setBg">
        <pc:chgData name="DANIEL RUBENS SETO" userId="baab42c5-56f5-4c98-a376-0745200bbf57" providerId="ADAL" clId="{D5AC86FA-4F79-4145-A6B4-5F5FB8C4E2D0}" dt="2025-09-12T11:25:23.476" v="526" actId="47"/>
        <pc:sldMkLst>
          <pc:docMk/>
          <pc:sldMk cId="0" sldId="296"/>
        </pc:sldMkLst>
        <pc:spChg chg="mod">
          <ac:chgData name="DANIEL RUBENS SETO" userId="baab42c5-56f5-4c98-a376-0745200bbf57" providerId="ADAL" clId="{D5AC86FA-4F79-4145-A6B4-5F5FB8C4E2D0}" dt="2025-09-12T11:25:04.743" v="525" actId="20577"/>
          <ac:spMkLst>
            <pc:docMk/>
            <pc:sldMk cId="0" sldId="296"/>
            <ac:spMk id="19" creationId="{00000000-0000-0000-0000-000000000000}"/>
          </ac:spMkLst>
        </pc:spChg>
      </pc:sldChg>
      <pc:sldChg chg="addSp delSp modSp add del mod setBg">
        <pc:chgData name="DANIEL RUBENS SETO" userId="baab42c5-56f5-4c98-a376-0745200bbf57" providerId="ADAL" clId="{D5AC86FA-4F79-4145-A6B4-5F5FB8C4E2D0}" dt="2025-09-12T11:49:53.619" v="628" actId="47"/>
        <pc:sldMkLst>
          <pc:docMk/>
          <pc:sldMk cId="0" sldId="297"/>
        </pc:sldMkLst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1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1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1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1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22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54.733" v="579" actId="1035"/>
          <ac:spMkLst>
            <pc:docMk/>
            <pc:sldMk cId="0" sldId="297"/>
            <ac:spMk id="24" creationId="{00000000-0000-0000-0000-000000000000}"/>
          </ac:spMkLst>
        </pc:spChg>
        <pc:spChg chg="add del mod">
          <ac:chgData name="DANIEL RUBENS SETO" userId="baab42c5-56f5-4c98-a376-0745200bbf57" providerId="ADAL" clId="{D5AC86FA-4F79-4145-A6B4-5F5FB8C4E2D0}" dt="2025-09-12T11:30:12.415" v="625" actId="21"/>
          <ac:spMkLst>
            <pc:docMk/>
            <pc:sldMk cId="0" sldId="297"/>
            <ac:spMk id="25" creationId="{00000000-0000-0000-0000-000000000000}"/>
          </ac:spMkLst>
        </pc:spChg>
        <pc:spChg chg="add del mod">
          <ac:chgData name="DANIEL RUBENS SETO" userId="baab42c5-56f5-4c98-a376-0745200bbf57" providerId="ADAL" clId="{D5AC86FA-4F79-4145-A6B4-5F5FB8C4E2D0}" dt="2025-09-12T11:30:12.415" v="625" actId="21"/>
          <ac:spMkLst>
            <pc:docMk/>
            <pc:sldMk cId="0" sldId="297"/>
            <ac:spMk id="26" creationId="{00000000-0000-0000-0000-000000000000}"/>
          </ac:spMkLst>
        </pc:spChg>
        <pc:spChg chg="add del mod">
          <ac:chgData name="DANIEL RUBENS SETO" userId="baab42c5-56f5-4c98-a376-0745200bbf57" providerId="ADAL" clId="{D5AC86FA-4F79-4145-A6B4-5F5FB8C4E2D0}" dt="2025-09-12T11:30:12.415" v="625" actId="21"/>
          <ac:spMkLst>
            <pc:docMk/>
            <pc:sldMk cId="0" sldId="297"/>
            <ac:spMk id="27" creationId="{00000000-0000-0000-0000-000000000000}"/>
          </ac:spMkLst>
        </pc:spChg>
        <pc:spChg chg="add del mod">
          <ac:chgData name="DANIEL RUBENS SETO" userId="baab42c5-56f5-4c98-a376-0745200bbf57" providerId="ADAL" clId="{D5AC86FA-4F79-4145-A6B4-5F5FB8C4E2D0}" dt="2025-09-12T11:30:12.415" v="625" actId="21"/>
          <ac:spMkLst>
            <pc:docMk/>
            <pc:sldMk cId="0" sldId="297"/>
            <ac:spMk id="2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5:46.995" v="565" actId="20577"/>
          <ac:spMkLst>
            <pc:docMk/>
            <pc:sldMk cId="0" sldId="297"/>
            <ac:spMk id="29" creationId="{00000000-0000-0000-0000-000000000000}"/>
          </ac:spMkLst>
        </pc:spChg>
      </pc:sldChg>
      <pc:sldChg chg="delSp modSp add del mod setBg">
        <pc:chgData name="DANIEL RUBENS SETO" userId="baab42c5-56f5-4c98-a376-0745200bbf57" providerId="ADAL" clId="{D5AC86FA-4F79-4145-A6B4-5F5FB8C4E2D0}" dt="2025-09-12T11:49:53.619" v="628" actId="47"/>
        <pc:sldMkLst>
          <pc:docMk/>
          <pc:sldMk cId="0" sldId="298"/>
        </pc:sldMkLst>
        <pc:spChg chg="mod">
          <ac:chgData name="DANIEL RUBENS SETO" userId="baab42c5-56f5-4c98-a376-0745200bbf57" providerId="ADAL" clId="{D5AC86FA-4F79-4145-A6B4-5F5FB8C4E2D0}" dt="2025-09-12T11:27:19.941" v="581" actId="1076"/>
          <ac:spMkLst>
            <pc:docMk/>
            <pc:sldMk cId="0" sldId="298"/>
            <ac:spMk id="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7:19.941" v="581" actId="1076"/>
          <ac:spMkLst>
            <pc:docMk/>
            <pc:sldMk cId="0" sldId="298"/>
            <ac:spMk id="10" creationId="{00000000-0000-0000-0000-000000000000}"/>
          </ac:spMkLst>
        </pc:spChg>
        <pc:spChg chg="del">
          <ac:chgData name="DANIEL RUBENS SETO" userId="baab42c5-56f5-4c98-a376-0745200bbf57" providerId="ADAL" clId="{D5AC86FA-4F79-4145-A6B4-5F5FB8C4E2D0}" dt="2025-09-12T11:29:55.192" v="622" actId="478"/>
          <ac:spMkLst>
            <pc:docMk/>
            <pc:sldMk cId="0" sldId="298"/>
            <ac:spMk id="12" creationId="{00000000-0000-0000-0000-000000000000}"/>
          </ac:spMkLst>
        </pc:spChg>
        <pc:spChg chg="del">
          <ac:chgData name="DANIEL RUBENS SETO" userId="baab42c5-56f5-4c98-a376-0745200bbf57" providerId="ADAL" clId="{D5AC86FA-4F79-4145-A6B4-5F5FB8C4E2D0}" dt="2025-09-12T11:29:53.053" v="621" actId="478"/>
          <ac:spMkLst>
            <pc:docMk/>
            <pc:sldMk cId="0" sldId="298"/>
            <ac:spMk id="1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28:48.931" v="618" actId="20577"/>
          <ac:spMkLst>
            <pc:docMk/>
            <pc:sldMk cId="0" sldId="298"/>
            <ac:spMk id="18" creationId="{00000000-0000-0000-0000-000000000000}"/>
          </ac:spMkLst>
        </pc:spChg>
        <pc:picChg chg="mod">
          <ac:chgData name="DANIEL RUBENS SETO" userId="baab42c5-56f5-4c98-a376-0745200bbf57" providerId="ADAL" clId="{D5AC86FA-4F79-4145-A6B4-5F5FB8C4E2D0}" dt="2025-09-12T11:30:21.556" v="627" actId="1076"/>
          <ac:picMkLst>
            <pc:docMk/>
            <pc:sldMk cId="0" sldId="298"/>
            <ac:picMk id="2" creationId="{00000000-0000-0000-0000-000000000000}"/>
          </ac:picMkLst>
        </pc:picChg>
        <pc:picChg chg="mod">
          <ac:chgData name="DANIEL RUBENS SETO" userId="baab42c5-56f5-4c98-a376-0745200bbf57" providerId="ADAL" clId="{D5AC86FA-4F79-4145-A6B4-5F5FB8C4E2D0}" dt="2025-09-12T11:27:19.941" v="581" actId="1076"/>
          <ac:picMkLst>
            <pc:docMk/>
            <pc:sldMk cId="0" sldId="298"/>
            <ac:picMk id="11" creationId="{00000000-0000-0000-0000-000000000000}"/>
          </ac:picMkLst>
        </pc:picChg>
        <pc:picChg chg="del">
          <ac:chgData name="DANIEL RUBENS SETO" userId="baab42c5-56f5-4c98-a376-0745200bbf57" providerId="ADAL" clId="{D5AC86FA-4F79-4145-A6B4-5F5FB8C4E2D0}" dt="2025-09-12T11:29:56.166" v="623" actId="478"/>
          <ac:picMkLst>
            <pc:docMk/>
            <pc:sldMk cId="0" sldId="298"/>
            <ac:picMk id="14" creationId="{00000000-0000-0000-0000-000000000000}"/>
          </ac:picMkLst>
        </pc:picChg>
      </pc:sldChg>
      <pc:sldChg chg="modSp add del mod setBg modShow">
        <pc:chgData name="DANIEL RUBENS SETO" userId="baab42c5-56f5-4c98-a376-0745200bbf57" providerId="ADAL" clId="{D5AC86FA-4F79-4145-A6B4-5F5FB8C4E2D0}" dt="2025-09-13T12:43:34.056" v="1099" actId="47"/>
        <pc:sldMkLst>
          <pc:docMk/>
          <pc:sldMk cId="0" sldId="299"/>
        </pc:sldMkLst>
        <pc:spChg chg="mod">
          <ac:chgData name="DANIEL RUBENS SETO" userId="baab42c5-56f5-4c98-a376-0745200bbf57" providerId="ADAL" clId="{D5AC86FA-4F79-4145-A6B4-5F5FB8C4E2D0}" dt="2025-09-12T11:27:43.459" v="583" actId="20577"/>
          <ac:spMkLst>
            <pc:docMk/>
            <pc:sldMk cId="0" sldId="299"/>
            <ac:spMk id="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3T12:26:59.374" v="992" actId="6549"/>
          <ac:spMkLst>
            <pc:docMk/>
            <pc:sldMk cId="0" sldId="299"/>
            <ac:spMk id="19" creationId="{00000000-0000-0000-0000-000000000000}"/>
          </ac:spMkLst>
        </pc:spChg>
      </pc:sldChg>
      <pc:sldChg chg="add del mod setBg modShow">
        <pc:chgData name="DANIEL RUBENS SETO" userId="baab42c5-56f5-4c98-a376-0745200bbf57" providerId="ADAL" clId="{D5AC86FA-4F79-4145-A6B4-5F5FB8C4E2D0}" dt="2025-09-13T12:43:35.430" v="1100" actId="47"/>
        <pc:sldMkLst>
          <pc:docMk/>
          <pc:sldMk cId="0" sldId="300"/>
        </pc:sldMkLst>
      </pc:sldChg>
      <pc:sldChg chg="add del mod setBg modShow">
        <pc:chgData name="DANIEL RUBENS SETO" userId="baab42c5-56f5-4c98-a376-0745200bbf57" providerId="ADAL" clId="{D5AC86FA-4F79-4145-A6B4-5F5FB8C4E2D0}" dt="2025-09-13T12:43:38.487" v="1101" actId="47"/>
        <pc:sldMkLst>
          <pc:docMk/>
          <pc:sldMk cId="0" sldId="301"/>
        </pc:sldMkLst>
      </pc:sldChg>
      <pc:sldChg chg="modSp add del mod setBg">
        <pc:chgData name="DANIEL RUBENS SETO" userId="baab42c5-56f5-4c98-a376-0745200bbf57" providerId="ADAL" clId="{D5AC86FA-4F79-4145-A6B4-5F5FB8C4E2D0}" dt="2025-09-13T12:27:45.848" v="993" actId="2696"/>
        <pc:sldMkLst>
          <pc:docMk/>
          <pc:sldMk cId="0" sldId="302"/>
        </pc:sldMkLst>
        <pc:spChg chg="mod">
          <ac:chgData name="DANIEL RUBENS SETO" userId="baab42c5-56f5-4c98-a376-0745200bbf57" providerId="ADAL" clId="{D5AC86FA-4F79-4145-A6B4-5F5FB8C4E2D0}" dt="2025-09-13T12:26:54.165" v="991" actId="6549"/>
          <ac:spMkLst>
            <pc:docMk/>
            <pc:sldMk cId="0" sldId="302"/>
            <ac:spMk id="19" creationId="{00000000-0000-0000-0000-000000000000}"/>
          </ac:spMkLst>
        </pc:spChg>
      </pc:sldChg>
      <pc:sldChg chg="modSp add mod ord setBg">
        <pc:chgData name="DANIEL RUBENS SETO" userId="baab42c5-56f5-4c98-a376-0745200bbf57" providerId="ADAL" clId="{D5AC86FA-4F79-4145-A6B4-5F5FB8C4E2D0}" dt="2025-09-13T12:30:50.254" v="1050"/>
        <pc:sldMkLst>
          <pc:docMk/>
          <pc:sldMk cId="0" sldId="303"/>
        </pc:sldMkLst>
        <pc:spChg chg="mod">
          <ac:chgData name="DANIEL RUBENS SETO" userId="baab42c5-56f5-4c98-a376-0745200bbf57" providerId="ADAL" clId="{D5AC86FA-4F79-4145-A6B4-5F5FB8C4E2D0}" dt="2025-09-12T11:51:32.088" v="642" actId="122"/>
          <ac:spMkLst>
            <pc:docMk/>
            <pc:sldMk cId="0" sldId="303"/>
            <ac:spMk id="1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22.289" v="640" actId="122"/>
          <ac:spMkLst>
            <pc:docMk/>
            <pc:sldMk cId="0" sldId="303"/>
            <ac:spMk id="1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27.888" v="641" actId="122"/>
          <ac:spMkLst>
            <pc:docMk/>
            <pc:sldMk cId="0" sldId="303"/>
            <ac:spMk id="17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35.509" v="643" actId="122"/>
          <ac:spMkLst>
            <pc:docMk/>
            <pc:sldMk cId="0" sldId="303"/>
            <ac:spMk id="21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38.301" v="644" actId="122"/>
          <ac:spMkLst>
            <pc:docMk/>
            <pc:sldMk cId="0" sldId="303"/>
            <ac:spMk id="2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42.570" v="645" actId="14100"/>
          <ac:spMkLst>
            <pc:docMk/>
            <pc:sldMk cId="0" sldId="303"/>
            <ac:spMk id="2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08.847" v="638" actId="1076"/>
          <ac:spMkLst>
            <pc:docMk/>
            <pc:sldMk cId="0" sldId="303"/>
            <ac:spMk id="2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08.847" v="638" actId="1076"/>
          <ac:spMkLst>
            <pc:docMk/>
            <pc:sldMk cId="0" sldId="303"/>
            <ac:spMk id="29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15.674" v="639" actId="1076"/>
          <ac:spMkLst>
            <pc:docMk/>
            <pc:sldMk cId="0" sldId="303"/>
            <ac:spMk id="3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1:15.674" v="639" actId="1076"/>
          <ac:spMkLst>
            <pc:docMk/>
            <pc:sldMk cId="0" sldId="303"/>
            <ac:spMk id="31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3T12:30:02.253" v="1047" actId="20577"/>
          <ac:spMkLst>
            <pc:docMk/>
            <pc:sldMk cId="0" sldId="303"/>
            <ac:spMk id="32" creationId="{00000000-0000-0000-0000-000000000000}"/>
          </ac:spMkLst>
        </pc:spChg>
      </pc:sldChg>
      <pc:sldChg chg="modSp add mod ord setBg">
        <pc:chgData name="DANIEL RUBENS SETO" userId="baab42c5-56f5-4c98-a376-0745200bbf57" providerId="ADAL" clId="{D5AC86FA-4F79-4145-A6B4-5F5FB8C4E2D0}" dt="2025-09-13T12:30:50.254" v="1050"/>
        <pc:sldMkLst>
          <pc:docMk/>
          <pc:sldMk cId="0" sldId="304"/>
        </pc:sldMkLst>
        <pc:spChg chg="mod">
          <ac:chgData name="DANIEL RUBENS SETO" userId="baab42c5-56f5-4c98-a376-0745200bbf57" providerId="ADAL" clId="{D5AC86FA-4F79-4145-A6B4-5F5FB8C4E2D0}" dt="2025-09-12T11:52:32.035" v="662" actId="1035"/>
          <ac:spMkLst>
            <pc:docMk/>
            <pc:sldMk cId="0" sldId="304"/>
            <ac:spMk id="19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2.035" v="662" actId="1035"/>
          <ac:spMkLst>
            <pc:docMk/>
            <pc:sldMk cId="0" sldId="304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2.035" v="662" actId="1035"/>
          <ac:spMkLst>
            <pc:docMk/>
            <pc:sldMk cId="0" sldId="304"/>
            <ac:spMk id="21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2.035" v="662" actId="1035"/>
          <ac:spMkLst>
            <pc:docMk/>
            <pc:sldMk cId="0" sldId="304"/>
            <ac:spMk id="22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9.682" v="671" actId="1035"/>
          <ac:spMkLst>
            <pc:docMk/>
            <pc:sldMk cId="0" sldId="304"/>
            <ac:spMk id="2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9.682" v="671" actId="1035"/>
          <ac:spMkLst>
            <pc:docMk/>
            <pc:sldMk cId="0" sldId="304"/>
            <ac:spMk id="24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9.682" v="671" actId="1035"/>
          <ac:spMkLst>
            <pc:docMk/>
            <pc:sldMk cId="0" sldId="304"/>
            <ac:spMk id="25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0.454" v="660" actId="1035"/>
          <ac:spMkLst>
            <pc:docMk/>
            <pc:sldMk cId="0" sldId="304"/>
            <ac:spMk id="2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0.454" v="660" actId="1035"/>
          <ac:spMkLst>
            <pc:docMk/>
            <pc:sldMk cId="0" sldId="304"/>
            <ac:spMk id="27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1:52:30.454" v="660" actId="1035"/>
          <ac:spMkLst>
            <pc:docMk/>
            <pc:sldMk cId="0" sldId="304"/>
            <ac:spMk id="2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3T12:30:15.272" v="1048"/>
          <ac:spMkLst>
            <pc:docMk/>
            <pc:sldMk cId="0" sldId="304"/>
            <ac:spMk id="31" creationId="{00000000-0000-0000-0000-000000000000}"/>
          </ac:spMkLst>
        </pc:spChg>
        <pc:picChg chg="mod">
          <ac:chgData name="DANIEL RUBENS SETO" userId="baab42c5-56f5-4c98-a376-0745200bbf57" providerId="ADAL" clId="{D5AC86FA-4F79-4145-A6B4-5F5FB8C4E2D0}" dt="2025-09-12T11:52:30.454" v="660" actId="1035"/>
          <ac:picMkLst>
            <pc:docMk/>
            <pc:sldMk cId="0" sldId="304"/>
            <ac:picMk id="9" creationId="{00000000-0000-0000-0000-000000000000}"/>
          </ac:picMkLst>
        </pc:picChg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05"/>
        </pc:sldMkLst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06"/>
        </pc:sldMkLst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07"/>
        </pc:sldMkLst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08"/>
        </pc:sldMkLst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09"/>
        </pc:sldMkLst>
      </pc:sldChg>
      <pc:sldChg chg="add setBg">
        <pc:chgData name="DANIEL RUBENS SETO" userId="baab42c5-56f5-4c98-a376-0745200bbf57" providerId="ADAL" clId="{D5AC86FA-4F79-4145-A6B4-5F5FB8C4E2D0}" dt="2025-09-12T11:49:55.711" v="629"/>
        <pc:sldMkLst>
          <pc:docMk/>
          <pc:sldMk cId="0" sldId="310"/>
        </pc:sldMkLst>
      </pc:sldChg>
      <pc:sldChg chg="add setBg">
        <pc:chgData name="DANIEL RUBENS SETO" userId="baab42c5-56f5-4c98-a376-0745200bbf57" providerId="ADAL" clId="{D5AC86FA-4F79-4145-A6B4-5F5FB8C4E2D0}" dt="2025-09-12T13:26:11.811" v="684"/>
        <pc:sldMkLst>
          <pc:docMk/>
          <pc:sldMk cId="0" sldId="311"/>
        </pc:sldMkLst>
      </pc:sldChg>
      <pc:sldChg chg="modSp add mod setBg">
        <pc:chgData name="DANIEL RUBENS SETO" userId="baab42c5-56f5-4c98-a376-0745200bbf57" providerId="ADAL" clId="{D5AC86FA-4F79-4145-A6B4-5F5FB8C4E2D0}" dt="2025-09-12T13:26:24.286" v="686" actId="14100"/>
        <pc:sldMkLst>
          <pc:docMk/>
          <pc:sldMk cId="0" sldId="312"/>
        </pc:sldMkLst>
        <pc:spChg chg="mod">
          <ac:chgData name="DANIEL RUBENS SETO" userId="baab42c5-56f5-4c98-a376-0745200bbf57" providerId="ADAL" clId="{D5AC86FA-4F79-4145-A6B4-5F5FB8C4E2D0}" dt="2025-09-12T13:26:21.933" v="685" actId="14100"/>
          <ac:spMkLst>
            <pc:docMk/>
            <pc:sldMk cId="0" sldId="312"/>
            <ac:spMk id="1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3:26:24.286" v="686" actId="14100"/>
          <ac:spMkLst>
            <pc:docMk/>
            <pc:sldMk cId="0" sldId="312"/>
            <ac:spMk id="13" creationId="{00000000-0000-0000-0000-000000000000}"/>
          </ac:spMkLst>
        </pc:spChg>
      </pc:sldChg>
      <pc:sldChg chg="modSp add mod setBg">
        <pc:chgData name="DANIEL RUBENS SETO" userId="baab42c5-56f5-4c98-a376-0745200bbf57" providerId="ADAL" clId="{D5AC86FA-4F79-4145-A6B4-5F5FB8C4E2D0}" dt="2025-09-12T13:26:34.976" v="687" actId="1076"/>
        <pc:sldMkLst>
          <pc:docMk/>
          <pc:sldMk cId="0" sldId="313"/>
        </pc:sldMkLst>
        <pc:spChg chg="mod">
          <ac:chgData name="DANIEL RUBENS SETO" userId="baab42c5-56f5-4c98-a376-0745200bbf57" providerId="ADAL" clId="{D5AC86FA-4F79-4145-A6B4-5F5FB8C4E2D0}" dt="2025-09-12T13:26:34.976" v="687" actId="1076"/>
          <ac:spMkLst>
            <pc:docMk/>
            <pc:sldMk cId="0" sldId="313"/>
            <ac:spMk id="30" creationId="{00000000-0000-0000-0000-000000000000}"/>
          </ac:spMkLst>
        </pc:spChg>
      </pc:sldChg>
      <pc:sldChg chg="add setBg">
        <pc:chgData name="DANIEL RUBENS SETO" userId="baab42c5-56f5-4c98-a376-0745200bbf57" providerId="ADAL" clId="{D5AC86FA-4F79-4145-A6B4-5F5FB8C4E2D0}" dt="2025-09-12T13:29:38.893" v="688"/>
        <pc:sldMkLst>
          <pc:docMk/>
          <pc:sldMk cId="0" sldId="314"/>
        </pc:sldMkLst>
      </pc:sldChg>
      <pc:sldChg chg="modSp add mod setBg">
        <pc:chgData name="DANIEL RUBENS SETO" userId="baab42c5-56f5-4c98-a376-0745200bbf57" providerId="ADAL" clId="{D5AC86FA-4F79-4145-A6B4-5F5FB8C4E2D0}" dt="2025-09-12T13:35:24.907" v="689" actId="1076"/>
        <pc:sldMkLst>
          <pc:docMk/>
          <pc:sldMk cId="0" sldId="315"/>
        </pc:sldMkLst>
        <pc:spChg chg="mod">
          <ac:chgData name="DANIEL RUBENS SETO" userId="baab42c5-56f5-4c98-a376-0745200bbf57" providerId="ADAL" clId="{D5AC86FA-4F79-4145-A6B4-5F5FB8C4E2D0}" dt="2025-09-12T13:35:24.907" v="689" actId="1076"/>
          <ac:spMkLst>
            <pc:docMk/>
            <pc:sldMk cId="0" sldId="315"/>
            <ac:spMk id="31" creationId="{00000000-0000-0000-0000-000000000000}"/>
          </ac:spMkLst>
        </pc:spChg>
      </pc:sldChg>
      <pc:sldChg chg="modSp add mod setBg">
        <pc:chgData name="DANIEL RUBENS SETO" userId="baab42c5-56f5-4c98-a376-0745200bbf57" providerId="ADAL" clId="{D5AC86FA-4F79-4145-A6B4-5F5FB8C4E2D0}" dt="2025-09-12T14:08:15.857" v="698" actId="20577"/>
        <pc:sldMkLst>
          <pc:docMk/>
          <pc:sldMk cId="0" sldId="316"/>
        </pc:sldMkLst>
        <pc:spChg chg="mod">
          <ac:chgData name="DANIEL RUBENS SETO" userId="baab42c5-56f5-4c98-a376-0745200bbf57" providerId="ADAL" clId="{D5AC86FA-4F79-4145-A6B4-5F5FB8C4E2D0}" dt="2025-09-12T13:46:18.298" v="691"/>
          <ac:spMkLst>
            <pc:docMk/>
            <pc:sldMk cId="0" sldId="316"/>
            <ac:spMk id="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08:15.857" v="698" actId="20577"/>
          <ac:spMkLst>
            <pc:docMk/>
            <pc:sldMk cId="0" sldId="316"/>
            <ac:spMk id="19" creationId="{00000000-0000-0000-0000-000000000000}"/>
          </ac:spMkLst>
        </pc:spChg>
      </pc:sldChg>
      <pc:sldChg chg="add del setBg">
        <pc:chgData name="DANIEL RUBENS SETO" userId="baab42c5-56f5-4c98-a376-0745200bbf57" providerId="ADAL" clId="{D5AC86FA-4F79-4145-A6B4-5F5FB8C4E2D0}" dt="2025-09-12T14:09:16.344" v="702" actId="47"/>
        <pc:sldMkLst>
          <pc:docMk/>
          <pc:sldMk cId="0" sldId="317"/>
        </pc:sldMkLst>
      </pc:sldChg>
      <pc:sldChg chg="modSp add del mod setBg">
        <pc:chgData name="DANIEL RUBENS SETO" userId="baab42c5-56f5-4c98-a376-0745200bbf57" providerId="ADAL" clId="{D5AC86FA-4F79-4145-A6B4-5F5FB8C4E2D0}" dt="2025-09-12T14:09:14.449" v="701"/>
        <pc:sldMkLst>
          <pc:docMk/>
          <pc:sldMk cId="0" sldId="318"/>
        </pc:sldMkLst>
        <pc:spChg chg="mod">
          <ac:chgData name="DANIEL RUBENS SETO" userId="baab42c5-56f5-4c98-a376-0745200bbf57" providerId="ADAL" clId="{D5AC86FA-4F79-4145-A6B4-5F5FB8C4E2D0}" dt="2025-09-12T13:46:28.095" v="692" actId="14100"/>
          <ac:spMkLst>
            <pc:docMk/>
            <pc:sldMk cId="0" sldId="318"/>
            <ac:spMk id="20" creationId="{00000000-0000-0000-0000-000000000000}"/>
          </ac:spMkLst>
        </pc:spChg>
      </pc:sldChg>
      <pc:sldChg chg="add setBg">
        <pc:chgData name="DANIEL RUBENS SETO" userId="baab42c5-56f5-4c98-a376-0745200bbf57" providerId="ADAL" clId="{D5AC86FA-4F79-4145-A6B4-5F5FB8C4E2D0}" dt="2025-09-12T14:09:14.449" v="701"/>
        <pc:sldMkLst>
          <pc:docMk/>
          <pc:sldMk cId="0" sldId="319"/>
        </pc:sldMkLst>
      </pc:sldChg>
      <pc:sldChg chg="addSp delSp modSp add mod setBg">
        <pc:chgData name="DANIEL RUBENS SETO" userId="baab42c5-56f5-4c98-a376-0745200bbf57" providerId="ADAL" clId="{D5AC86FA-4F79-4145-A6B4-5F5FB8C4E2D0}" dt="2025-09-13T12:44:03.628" v="1105" actId="6549"/>
        <pc:sldMkLst>
          <pc:docMk/>
          <pc:sldMk cId="0" sldId="320"/>
        </pc:sldMkLst>
        <pc:spChg chg="mod">
          <ac:chgData name="DANIEL RUBENS SETO" userId="baab42c5-56f5-4c98-a376-0745200bbf57" providerId="ADAL" clId="{D5AC86FA-4F79-4145-A6B4-5F5FB8C4E2D0}" dt="2025-09-13T12:44:03.628" v="1105" actId="6549"/>
          <ac:spMkLst>
            <pc:docMk/>
            <pc:sldMk cId="0" sldId="320"/>
            <ac:spMk id="3" creationId="{00000000-0000-0000-0000-000000000000}"/>
          </ac:spMkLst>
        </pc:spChg>
        <pc:spChg chg="add del">
          <ac:chgData name="DANIEL RUBENS SETO" userId="baab42c5-56f5-4c98-a376-0745200bbf57" providerId="ADAL" clId="{D5AC86FA-4F79-4145-A6B4-5F5FB8C4E2D0}" dt="2025-09-12T14:10:27.045" v="706" actId="478"/>
          <ac:spMkLst>
            <pc:docMk/>
            <pc:sldMk cId="0" sldId="320"/>
            <ac:spMk id="18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3T12:43:59.792" v="1102" actId="6549"/>
          <ac:spMkLst>
            <pc:docMk/>
            <pc:sldMk cId="0" sldId="320"/>
            <ac:spMk id="19" creationId="{00000000-0000-0000-0000-000000000000}"/>
          </ac:spMkLst>
        </pc:spChg>
      </pc:sldChg>
      <pc:sldChg chg="addSp modSp add mod setBg">
        <pc:chgData name="DANIEL RUBENS SETO" userId="baab42c5-56f5-4c98-a376-0745200bbf57" providerId="ADAL" clId="{D5AC86FA-4F79-4145-A6B4-5F5FB8C4E2D0}" dt="2025-09-13T12:44:21.614" v="1107" actId="1076"/>
        <pc:sldMkLst>
          <pc:docMk/>
          <pc:sldMk cId="0" sldId="321"/>
        </pc:sldMkLst>
        <pc:spChg chg="mod">
          <ac:chgData name="DANIEL RUBENS SETO" userId="baab42c5-56f5-4c98-a376-0745200bbf57" providerId="ADAL" clId="{D5AC86FA-4F79-4145-A6B4-5F5FB8C4E2D0}" dt="2025-09-12T14:10:46.928" v="714" actId="404"/>
          <ac:spMkLst>
            <pc:docMk/>
            <pc:sldMk cId="0" sldId="321"/>
            <ac:spMk id="15" creationId="{00000000-0000-0000-0000-000000000000}"/>
          </ac:spMkLst>
        </pc:spChg>
        <pc:picChg chg="mod">
          <ac:chgData name="DANIEL RUBENS SETO" userId="baab42c5-56f5-4c98-a376-0745200bbf57" providerId="ADAL" clId="{D5AC86FA-4F79-4145-A6B4-5F5FB8C4E2D0}" dt="2025-09-12T14:10:38.783" v="710" actId="14100"/>
          <ac:picMkLst>
            <pc:docMk/>
            <pc:sldMk cId="0" sldId="321"/>
            <ac:picMk id="4" creationId="{00000000-0000-0000-0000-000000000000}"/>
          </ac:picMkLst>
        </pc:picChg>
        <pc:picChg chg="add mod">
          <ac:chgData name="DANIEL RUBENS SETO" userId="baab42c5-56f5-4c98-a376-0745200bbf57" providerId="ADAL" clId="{D5AC86FA-4F79-4145-A6B4-5F5FB8C4E2D0}" dt="2025-09-13T12:44:21.614" v="1107" actId="1076"/>
          <ac:picMkLst>
            <pc:docMk/>
            <pc:sldMk cId="0" sldId="321"/>
            <ac:picMk id="19" creationId="{F4ED3E44-61E5-5FB1-3C23-BBD72F543C49}"/>
          </ac:picMkLst>
        </pc:picChg>
      </pc:sldChg>
      <pc:sldChg chg="add setBg">
        <pc:chgData name="DANIEL RUBENS SETO" userId="baab42c5-56f5-4c98-a376-0745200bbf57" providerId="ADAL" clId="{D5AC86FA-4F79-4145-A6B4-5F5FB8C4E2D0}" dt="2025-09-12T14:10:17.869" v="703"/>
        <pc:sldMkLst>
          <pc:docMk/>
          <pc:sldMk cId="0" sldId="322"/>
        </pc:sldMkLst>
      </pc:sldChg>
      <pc:sldChg chg="addSp modSp add mod setBg">
        <pc:chgData name="DANIEL RUBENS SETO" userId="baab42c5-56f5-4c98-a376-0745200bbf57" providerId="ADAL" clId="{D5AC86FA-4F79-4145-A6B4-5F5FB8C4E2D0}" dt="2025-09-12T14:31:20.323" v="773"/>
        <pc:sldMkLst>
          <pc:docMk/>
          <pc:sldMk cId="0" sldId="323"/>
        </pc:sldMkLst>
        <pc:spChg chg="mod">
          <ac:chgData name="DANIEL RUBENS SETO" userId="baab42c5-56f5-4c98-a376-0745200bbf57" providerId="ADAL" clId="{D5AC86FA-4F79-4145-A6B4-5F5FB8C4E2D0}" dt="2025-09-12T14:25:17.474" v="755"/>
          <ac:spMkLst>
            <pc:docMk/>
            <pc:sldMk cId="0" sldId="323"/>
            <ac:spMk id="1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0:08.138" v="767" actId="21"/>
          <ac:spMkLst>
            <pc:docMk/>
            <pc:sldMk cId="0" sldId="323"/>
            <ac:spMk id="1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25:34.932" v="756"/>
          <ac:spMkLst>
            <pc:docMk/>
            <pc:sldMk cId="0" sldId="323"/>
            <ac:spMk id="20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1:20.323" v="773"/>
          <ac:spMkLst>
            <pc:docMk/>
            <pc:sldMk cId="0" sldId="323"/>
            <ac:spMk id="23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0:36.259" v="771"/>
          <ac:spMkLst>
            <pc:docMk/>
            <pc:sldMk cId="0" sldId="323"/>
            <ac:spMk id="26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30:12.094" v="768"/>
          <ac:spMkLst>
            <pc:docMk/>
            <pc:sldMk cId="0" sldId="323"/>
            <ac:spMk id="29" creationId="{00000000-0000-0000-0000-000000000000}"/>
          </ac:spMkLst>
        </pc:spChg>
        <pc:spChg chg="mod">
          <ac:chgData name="DANIEL RUBENS SETO" userId="baab42c5-56f5-4c98-a376-0745200bbf57" providerId="ADAL" clId="{D5AC86FA-4F79-4145-A6B4-5F5FB8C4E2D0}" dt="2025-09-12T14:29:14.546" v="758" actId="14100"/>
          <ac:spMkLst>
            <pc:docMk/>
            <pc:sldMk cId="0" sldId="323"/>
            <ac:spMk id="30" creationId="{00000000-0000-0000-0000-000000000000}"/>
          </ac:spMkLst>
        </pc:spChg>
        <pc:spChg chg="add mod">
          <ac:chgData name="DANIEL RUBENS SETO" userId="baab42c5-56f5-4c98-a376-0745200bbf57" providerId="ADAL" clId="{D5AC86FA-4F79-4145-A6B4-5F5FB8C4E2D0}" dt="2025-09-12T14:30:59.202" v="772"/>
          <ac:spMkLst>
            <pc:docMk/>
            <pc:sldMk cId="0" sldId="323"/>
            <ac:spMk id="32" creationId="{27518BC0-85D7-4EAD-CF48-DF0BF2E3A5BC}"/>
          </ac:spMkLst>
        </pc:spChg>
      </pc:sldChg>
      <pc:sldChg chg="modSp add mod">
        <pc:chgData name="DANIEL RUBENS SETO" userId="baab42c5-56f5-4c98-a376-0745200bbf57" providerId="ADAL" clId="{D5AC86FA-4F79-4145-A6B4-5F5FB8C4E2D0}" dt="2025-09-12T14:24:12.307" v="754" actId="20577"/>
        <pc:sldMkLst>
          <pc:docMk/>
          <pc:sldMk cId="2332802220" sldId="324"/>
        </pc:sldMkLst>
        <pc:spChg chg="mod">
          <ac:chgData name="DANIEL RUBENS SETO" userId="baab42c5-56f5-4c98-a376-0745200bbf57" providerId="ADAL" clId="{D5AC86FA-4F79-4145-A6B4-5F5FB8C4E2D0}" dt="2025-09-12T14:24:12.307" v="754" actId="20577"/>
          <ac:spMkLst>
            <pc:docMk/>
            <pc:sldMk cId="2332802220" sldId="324"/>
            <ac:spMk id="3" creationId="{1BD792EE-72F1-BC6E-83AC-039DEECC14C2}"/>
          </ac:spMkLst>
        </pc:spChg>
        <pc:spChg chg="mod">
          <ac:chgData name="DANIEL RUBENS SETO" userId="baab42c5-56f5-4c98-a376-0745200bbf57" providerId="ADAL" clId="{D5AC86FA-4F79-4145-A6B4-5F5FB8C4E2D0}" dt="2025-09-12T14:24:06.060" v="732" actId="20577"/>
          <ac:spMkLst>
            <pc:docMk/>
            <pc:sldMk cId="2332802220" sldId="324"/>
            <ac:spMk id="19" creationId="{E4B0DD2C-234C-8AE2-19F3-3FC728AF4969}"/>
          </ac:spMkLst>
        </pc:spChg>
      </pc:sldChg>
      <pc:sldChg chg="delSp modSp add mod setBg">
        <pc:chgData name="DANIEL RUBENS SETO" userId="baab42c5-56f5-4c98-a376-0745200bbf57" providerId="ADAL" clId="{D5AC86FA-4F79-4145-A6B4-5F5FB8C4E2D0}" dt="2025-09-13T12:35:31.908" v="1096" actId="20577"/>
        <pc:sldMkLst>
          <pc:docMk/>
          <pc:sldMk cId="4237621742" sldId="325"/>
        </pc:sldMkLst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2" creationId="{5D83BDE9-E998-8FCA-D2EA-3E0591F985DD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3" creationId="{74A0C12C-7C96-E892-28FA-70C680C7DD7A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5" creationId="{0F87CE13-EE62-012C-BDEB-ABC8EB56F764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6" creationId="{F3BE7F19-072D-D109-176A-9F96A94DC7EC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8" creationId="{7864693B-CF41-1C54-A62C-496A885C09B3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19" creationId="{304D19C2-D8C1-1F43-84C9-6AB2EEDFB2D2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22" creationId="{85AC7849-0D57-3478-4DE2-7D4F64D3B710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24" creationId="{A4970F28-BE00-69AD-67DD-F59857D2A899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25" creationId="{6B00460B-DEE1-F1E1-4339-1778425D7D5B}"/>
          </ac:spMkLst>
        </pc:spChg>
        <pc:spChg chg="del mod">
          <ac:chgData name="DANIEL RUBENS SETO" userId="baab42c5-56f5-4c98-a376-0745200bbf57" providerId="ADAL" clId="{D5AC86FA-4F79-4145-A6B4-5F5FB8C4E2D0}" dt="2025-09-13T12:35:24.102" v="1094" actId="478"/>
          <ac:spMkLst>
            <pc:docMk/>
            <pc:sldMk cId="4237621742" sldId="325"/>
            <ac:spMk id="26" creationId="{123C2C6D-4C53-93A0-956A-8B9B7BD170BE}"/>
          </ac:spMkLst>
        </pc:spChg>
        <pc:spChg chg="del">
          <ac:chgData name="DANIEL RUBENS SETO" userId="baab42c5-56f5-4c98-a376-0745200bbf57" providerId="ADAL" clId="{D5AC86FA-4F79-4145-A6B4-5F5FB8C4E2D0}" dt="2025-09-13T12:35:25.941" v="1095" actId="478"/>
          <ac:spMkLst>
            <pc:docMk/>
            <pc:sldMk cId="4237621742" sldId="325"/>
            <ac:spMk id="27" creationId="{1C470BB3-42F3-0BE1-3AB7-0C3E734A3A79}"/>
          </ac:spMkLst>
        </pc:spChg>
        <pc:spChg chg="del">
          <ac:chgData name="DANIEL RUBENS SETO" userId="baab42c5-56f5-4c98-a376-0745200bbf57" providerId="ADAL" clId="{D5AC86FA-4F79-4145-A6B4-5F5FB8C4E2D0}" dt="2025-09-13T12:35:22.264" v="1092" actId="478"/>
          <ac:spMkLst>
            <pc:docMk/>
            <pc:sldMk cId="4237621742" sldId="325"/>
            <ac:spMk id="28" creationId="{1C9478C7-21A4-4B2E-E011-A45C02556248}"/>
          </ac:spMkLst>
        </pc:spChg>
        <pc:spChg chg="mod">
          <ac:chgData name="DANIEL RUBENS SETO" userId="baab42c5-56f5-4c98-a376-0745200bbf57" providerId="ADAL" clId="{D5AC86FA-4F79-4145-A6B4-5F5FB8C4E2D0}" dt="2025-09-13T12:35:31.908" v="1096" actId="20577"/>
          <ac:spMkLst>
            <pc:docMk/>
            <pc:sldMk cId="4237621742" sldId="325"/>
            <ac:spMk id="30" creationId="{87BDDD2E-ABA0-E9CF-F710-0F67AEE638DD}"/>
          </ac:spMkLst>
        </pc:spChg>
      </pc:sldChg>
    </pc:docChg>
  </pc:docChgLst>
  <pc:docChgLst>
    <pc:chgData name="Usuário Convidado" userId="S::urn:spo:tenantanon#280cc7f7-7efa-424a-aefe-54f95cda9ae9::" providerId="AD" clId="Web-{FECDDBAC-C978-3651-C355-9BC03D1C19CC}"/>
    <pc:docChg chg="modSld">
      <pc:chgData name="Usuário Convidado" userId="S::urn:spo:tenantanon#280cc7f7-7efa-424a-aefe-54f95cda9ae9::" providerId="AD" clId="Web-{FECDDBAC-C978-3651-C355-9BC03D1C19CC}" dt="2025-09-13T12:14:52.119" v="6"/>
      <pc:docMkLst>
        <pc:docMk/>
      </pc:docMkLst>
      <pc:sldChg chg="delSp modSp">
        <pc:chgData name="Usuário Convidado" userId="S::urn:spo:tenantanon#280cc7f7-7efa-424a-aefe-54f95cda9ae9::" providerId="AD" clId="Web-{FECDDBAC-C978-3651-C355-9BC03D1C19CC}" dt="2025-09-13T12:14:52.119" v="6"/>
        <pc:sldMkLst>
          <pc:docMk/>
          <pc:sldMk cId="0" sldId="259"/>
        </pc:sldMkLst>
        <pc:spChg chg="del">
          <ac:chgData name="Usuário Convidado" userId="S::urn:spo:tenantanon#280cc7f7-7efa-424a-aefe-54f95cda9ae9::" providerId="AD" clId="Web-{FECDDBAC-C978-3651-C355-9BC03D1C19CC}" dt="2025-09-13T12:14:46.369" v="3"/>
          <ac:spMkLst>
            <pc:docMk/>
            <pc:sldMk cId="0" sldId="259"/>
            <ac:spMk id="20" creationId="{00000000-0000-0000-0000-000000000000}"/>
          </ac:spMkLst>
        </pc:spChg>
        <pc:spChg chg="del mod">
          <ac:chgData name="Usuário Convidado" userId="S::urn:spo:tenantanon#280cc7f7-7efa-424a-aefe-54f95cda9ae9::" providerId="AD" clId="Web-{FECDDBAC-C978-3651-C355-9BC03D1C19CC}" dt="2025-09-13T12:14:43.993" v="2"/>
          <ac:spMkLst>
            <pc:docMk/>
            <pc:sldMk cId="0" sldId="259"/>
            <ac:spMk id="21" creationId="{00000000-0000-0000-0000-000000000000}"/>
          </ac:spMkLst>
        </pc:spChg>
        <pc:spChg chg="del">
          <ac:chgData name="Usuário Convidado" userId="S::urn:spo:tenantanon#280cc7f7-7efa-424a-aefe-54f95cda9ae9::" providerId="AD" clId="Web-{FECDDBAC-C978-3651-C355-9BC03D1C19CC}" dt="2025-09-13T12:14:49.572" v="5"/>
          <ac:spMkLst>
            <pc:docMk/>
            <pc:sldMk cId="0" sldId="259"/>
            <ac:spMk id="22" creationId="{00000000-0000-0000-0000-000000000000}"/>
          </ac:spMkLst>
        </pc:spChg>
        <pc:spChg chg="del">
          <ac:chgData name="Usuário Convidado" userId="S::urn:spo:tenantanon#280cc7f7-7efa-424a-aefe-54f95cda9ae9::" providerId="AD" clId="Web-{FECDDBAC-C978-3651-C355-9BC03D1C19CC}" dt="2025-09-13T12:14:49.431" v="4"/>
          <ac:spMkLst>
            <pc:docMk/>
            <pc:sldMk cId="0" sldId="259"/>
            <ac:spMk id="23" creationId="{00000000-0000-0000-0000-000000000000}"/>
          </ac:spMkLst>
        </pc:spChg>
        <pc:picChg chg="del">
          <ac:chgData name="Usuário Convidado" userId="S::urn:spo:tenantanon#280cc7f7-7efa-424a-aefe-54f95cda9ae9::" providerId="AD" clId="Web-{FECDDBAC-C978-3651-C355-9BC03D1C19CC}" dt="2025-09-13T12:14:52.119" v="6"/>
          <ac:picMkLst>
            <pc:docMk/>
            <pc:sldMk cId="0" sldId="259"/>
            <ac:picMk id="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05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23CE-3610-C3AE-2598-FA8196FA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023C7-3F64-3359-E8F4-27C07734B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FA31B-EFF6-4763-87D4-82B54DAE2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BEDC7-E922-5FC4-B8C9-4422D36B5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36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2C5A-3D71-4964-931F-4E707DD2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844BB-AE31-DC2D-6B7C-70E199129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727EA-AAB0-3380-A3AD-AB1E2541D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92A4F-913C-D4E5-0CBB-CD8E51B7E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BB0D-3DC2-F839-39BA-C2E683C09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9DB2E-AF86-5192-B771-170DDBBC4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84EE0-3EBD-6F57-D1E3-1B5D281B8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B7491-EBA6-1600-F081-80BEC3A17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1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F42AA-98FD-51B5-E210-EDC31018C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A3538-B80C-5724-C2DD-42308EC4F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AB6C2-E3CC-EEE7-DC1B-D796F3522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366FD-D082-EB1A-D9CC-AE195D321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3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cciano.commons.gc.cuny.edu/2020/07/02/national-research-cloud-coming-would-spur-artificial-intelligence-development/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cciano.commons.gc.cuny.edu/2020/07/02/national-research-cloud-coming-would-spur-artificial-intelligence-development/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4498975"/>
            <a:ext cx="4242163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Arquitetura Garupa: Mobilidade com Escala</a:t>
            </a:r>
            <a:endParaRPr lang="en-US" sz="1600"/>
          </a:p>
        </p:txBody>
      </p:sp>
      <p:pic>
        <p:nvPicPr>
          <p:cNvPr id="5" name="Image 2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458" y="4498975"/>
            <a:ext cx="1732915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8334" y="4560570"/>
            <a:ext cx="3967199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Daniel Rubens Seto</a:t>
            </a:r>
            <a:endParaRPr lang="en-US" sz="1600"/>
          </a:p>
        </p:txBody>
      </p:sp>
      <p:sp>
        <p:nvSpPr>
          <p:cNvPr id="7" name="Text 2"/>
          <p:cNvSpPr/>
          <p:nvPr/>
        </p:nvSpPr>
        <p:spPr>
          <a:xfrm>
            <a:off x="5162823" y="4560570"/>
            <a:ext cx="17335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1" name="Image 1" descr="https://kimi-img.moonshot.cn/pub/slides/slides_tmpl/image/25-08-27-20:02:05-d2nf7f98bjvh7rlj05ug.png">
            <a:extLst>
              <a:ext uri="{FF2B5EF4-FFF2-40B4-BE49-F238E27FC236}">
                <a16:creationId xmlns:a16="http://schemas.microsoft.com/office/drawing/2014/main" id="{D06A9E16-BDB8-53C1-6A8D-811A3D0D8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5104065"/>
            <a:ext cx="4242163" cy="457200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EFD1EE32-45D3-E476-1CD8-CE6D9311E09B}"/>
              </a:ext>
            </a:extLst>
          </p:cNvPr>
          <p:cNvSpPr/>
          <p:nvPr/>
        </p:nvSpPr>
        <p:spPr>
          <a:xfrm>
            <a:off x="648334" y="5165660"/>
            <a:ext cx="3967199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Luana Batista Falcão</a:t>
            </a:r>
            <a:endParaRPr lang="en-US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/>
          <p:cNvPicPr>
            <a:picLocks noChangeAspect="1"/>
          </p:cNvPicPr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5" name="Image 3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4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2" name="Text 16"/>
          <p:cNvSpPr/>
          <p:nvPr/>
        </p:nvSpPr>
        <p:spPr>
          <a:xfrm>
            <a:off x="5467550" y="1040364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Coleta de Informações</a:t>
            </a:r>
            <a:endParaRPr lang="en-US" sz="1600"/>
          </a:p>
        </p:txBody>
      </p:sp>
      <p:pic>
        <p:nvPicPr>
          <p:cNvPr id="23" name="Image 4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376266" y="1440456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coleta de informações envolve pesquisa de mercado, entrevistas com stakeholders e estudo de tecnologias relevantes. Isso permite entender as expectativas e desafios dos usuários, motoristas e gestores, além de avaliar as regulamentações locais e internacionais.</a:t>
            </a:r>
            <a:endParaRPr lang="en-US" sz="1600"/>
          </a:p>
        </p:txBody>
      </p:sp>
      <p:sp>
        <p:nvSpPr>
          <p:cNvPr id="25" name="Shape 18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6018879" y="2855717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Desenvolvimento de Protótipos</a:t>
            </a:r>
            <a:endParaRPr lang="en-US" sz="1600"/>
          </a:p>
        </p:txBody>
      </p:sp>
      <p:pic>
        <p:nvPicPr>
          <p:cNvPr id="28" name="Image 5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927595" y="3250296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Protótipos de funcionalidades críticas, como segurança de dados e protocolos de emergência, serão desenvolvidos e testados em ambientes controlados. Isso garante que as soluções propostas sejam eficazes e seguras antes da implementação.</a:t>
            </a:r>
            <a:endParaRPr lang="en-US" sz="1600"/>
          </a:p>
        </p:txBody>
      </p:sp>
      <p:sp>
        <p:nvSpPr>
          <p:cNvPr id="30" name="Shape 22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32" name="Text 24"/>
          <p:cNvSpPr/>
          <p:nvPr/>
        </p:nvSpPr>
        <p:spPr>
          <a:xfrm>
            <a:off x="5548232" y="4738305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Análise e Validação</a:t>
            </a:r>
            <a:endParaRPr lang="en-US" sz="1600"/>
          </a:p>
        </p:txBody>
      </p:sp>
      <p:sp>
        <p:nvSpPr>
          <p:cNvPr id="33" name="Text 25"/>
          <p:cNvSpPr/>
          <p:nvPr/>
        </p:nvSpPr>
        <p:spPr>
          <a:xfrm>
            <a:off x="5456948" y="5147444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 dados coletados serão analisados para interpretar os resultados e validar as hipóteses. Feedback dos usuários e motoristas será crucial para ajustar as soluções, garantindo que elas atendam às necessidades reais do mercado.</a:t>
            </a:r>
            <a:endParaRPr lang="en-US" sz="1600"/>
          </a:p>
        </p:txBody>
      </p:sp>
      <p:pic>
        <p:nvPicPr>
          <p:cNvPr id="35" name="Image 6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  <p:sp>
        <p:nvSpPr>
          <p:cNvPr id="36" name="Text 26">
            <a:extLst>
              <a:ext uri="{FF2B5EF4-FFF2-40B4-BE49-F238E27FC236}">
                <a16:creationId xmlns:a16="http://schemas.microsoft.com/office/drawing/2014/main" id="{2BF594A9-9102-6A29-A030-01598B8DA316}"/>
              </a:ext>
            </a:extLst>
          </p:cNvPr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Etapas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 Plano de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Aprendizado</a:t>
            </a:r>
            <a:endParaRPr 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9102-2061-662B-60E0-E8F4E3DB2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
            <a:extLst>
              <a:ext uri="{FF2B5EF4-FFF2-40B4-BE49-F238E27FC236}">
                <a16:creationId xmlns:a16="http://schemas.microsoft.com/office/drawing/2014/main" id="{CDF4537C-8A53-0B82-41E8-C523D786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>
            <a:extLst>
              <a:ext uri="{FF2B5EF4-FFF2-40B4-BE49-F238E27FC236}">
                <a16:creationId xmlns:a16="http://schemas.microsoft.com/office/drawing/2014/main" id="{1BAE95AE-2615-525C-099E-B816D02DF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>
            <a:extLst>
              <a:ext uri="{FF2B5EF4-FFF2-40B4-BE49-F238E27FC236}">
                <a16:creationId xmlns:a16="http://schemas.microsoft.com/office/drawing/2014/main" id="{028BB41D-5127-3998-A1AB-F1BD8AB4F0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0591C56-43B4-BA4F-C959-B50B4B965A5A}"/>
              </a:ext>
            </a:extLst>
          </p:cNvPr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F4C52390-DE2F-60B9-A1D9-26E951070EE4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0A8183F-0614-67EF-93C9-8A89DAE1F198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4DFF05A1-DFCF-DA92-E747-5686D2566CB7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33A8C0B1-C64B-CE7F-ABB6-B03D019F6174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2A5F263B-3857-A22A-AD09-2B73E4D652BC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04C3E130-73EF-AC72-26FF-E279CB895D2F}"/>
              </a:ext>
            </a:extLst>
          </p:cNvPr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D7FA3CD-0D6A-0B89-E6D9-6CA68ED6C4FE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7B5C560B-8CB4-F1C3-883B-E995EDE61E86}"/>
              </a:ext>
            </a:extLst>
          </p:cNvPr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90ECE5A-294D-AEEE-56B1-F5130CD66A1A}"/>
              </a:ext>
            </a:extLst>
          </p:cNvPr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5" name="Image 3" descr="https://kimi-img.moonshot.cn/pub/slides/slides_tmpl/image/25-08-27-20:02:17-d2nf7i98bjvh7rlj06l0.png">
            <a:extLst>
              <a:ext uri="{FF2B5EF4-FFF2-40B4-BE49-F238E27FC236}">
                <a16:creationId xmlns:a16="http://schemas.microsoft.com/office/drawing/2014/main" id="{824F91EA-E9BD-EB57-71F2-B6D638E20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>
            <a:extLst>
              <a:ext uri="{FF2B5EF4-FFF2-40B4-BE49-F238E27FC236}">
                <a16:creationId xmlns:a16="http://schemas.microsoft.com/office/drawing/2014/main" id="{C1FA4A58-DCEB-C2CC-B01B-79E5D16FE013}"/>
              </a:ext>
            </a:extLst>
          </p:cNvPr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067C5B03-C6ED-2772-DE67-5B19B24651AF}"/>
              </a:ext>
            </a:extLst>
          </p:cNvPr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676F408-9FFF-50A0-C616-DE330E6FC4F4}"/>
              </a:ext>
            </a:extLst>
          </p:cNvPr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A65F9C5F-07B1-4072-926D-E34122A42E38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445395DD-BB9B-5E81-0D32-5AE028106367}"/>
              </a:ext>
            </a:extLst>
          </p:cNvPr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E7CAA0AD-3EBE-ADC7-0FA9-D4D3C14AA774}"/>
              </a:ext>
            </a:extLst>
          </p:cNvPr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092B39E6-5B0A-4FDD-1ED4-82E8BCB01313}"/>
              </a:ext>
            </a:extLst>
          </p:cNvPr>
          <p:cNvSpPr/>
          <p:nvPr/>
        </p:nvSpPr>
        <p:spPr>
          <a:xfrm>
            <a:off x="5467550" y="1040364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Documentação</a:t>
            </a: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e </a:t>
            </a: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Revisão</a:t>
            </a:r>
            <a:endParaRPr lang="en-US" sz="1600"/>
          </a:p>
        </p:txBody>
      </p:sp>
      <p:pic>
        <p:nvPicPr>
          <p:cNvPr id="23" name="Image 4" descr="https://kimi-img.moonshot.cn/pub/slides/slides_tmpl/image/25-08-27-20:02:17-d2nf7i98bjvh7rlj06l0.png">
            <a:extLst>
              <a:ext uri="{FF2B5EF4-FFF2-40B4-BE49-F238E27FC236}">
                <a16:creationId xmlns:a16="http://schemas.microsoft.com/office/drawing/2014/main" id="{B0193128-BC0C-A06F-45CE-B69FC9D91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258" y="3651072"/>
            <a:ext cx="1435100" cy="1447800"/>
          </a:xfrm>
          <a:prstGeom prst="rect">
            <a:avLst/>
          </a:prstGeo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FE5E951E-51CB-D201-95A1-3A722566DB98}"/>
              </a:ext>
            </a:extLst>
          </p:cNvPr>
          <p:cNvSpPr/>
          <p:nvPr/>
        </p:nvSpPr>
        <p:spPr>
          <a:xfrm>
            <a:off x="5376266" y="1440456"/>
            <a:ext cx="5828116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Registrar todos os insights, dados e feedbacks coletados durante o processo de aprendizado.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Revisar o plano e as soluções propostas com base nos resultados obtidos, ajustando conforme necessário para atender aos objetivos do projeto</a:t>
            </a: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/>
          </a:p>
        </p:txBody>
      </p:sp>
      <p:sp>
        <p:nvSpPr>
          <p:cNvPr id="25" name="Shape 18">
            <a:extLst>
              <a:ext uri="{FF2B5EF4-FFF2-40B4-BE49-F238E27FC236}">
                <a16:creationId xmlns:a16="http://schemas.microsoft.com/office/drawing/2014/main" id="{175A8114-206A-4C17-6F14-25C9445848F5}"/>
              </a:ext>
            </a:extLst>
          </p:cNvPr>
          <p:cNvSpPr/>
          <p:nvPr/>
        </p:nvSpPr>
        <p:spPr>
          <a:xfrm>
            <a:off x="4807261" y="4108333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3890405B-7998-1C53-FCA9-1227CB4AE1FD}"/>
              </a:ext>
            </a:extLst>
          </p:cNvPr>
          <p:cNvSpPr/>
          <p:nvPr/>
        </p:nvSpPr>
        <p:spPr>
          <a:xfrm>
            <a:off x="4807261" y="4108333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EB382903-DA0F-2337-4DC3-BEEE77A52E17}"/>
              </a:ext>
            </a:extLst>
          </p:cNvPr>
          <p:cNvSpPr/>
          <p:nvPr/>
        </p:nvSpPr>
        <p:spPr>
          <a:xfrm>
            <a:off x="5842948" y="3870549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Implementação</a:t>
            </a: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e </a:t>
            </a: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Monitoramento</a:t>
            </a:r>
            <a:endParaRPr lang="en-US" sz="160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6856FB6D-8876-5D4E-B5CE-1995E28B20D7}"/>
              </a:ext>
            </a:extLst>
          </p:cNvPr>
          <p:cNvSpPr/>
          <p:nvPr/>
        </p:nvSpPr>
        <p:spPr>
          <a:xfrm>
            <a:off x="5751664" y="4265128"/>
            <a:ext cx="5828116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Implementar as soluções validadas de forma gradual, começando por pilotos em cidades selecionadas.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Estabelecer um sistema de monitoramento contínuo para avaliar a eficácia das soluções implementadas e realizar melhorias contínuas.</a:t>
            </a:r>
          </a:p>
        </p:txBody>
      </p:sp>
      <p:sp>
        <p:nvSpPr>
          <p:cNvPr id="34" name="Text 26">
            <a:extLst>
              <a:ext uri="{FF2B5EF4-FFF2-40B4-BE49-F238E27FC236}">
                <a16:creationId xmlns:a16="http://schemas.microsoft.com/office/drawing/2014/main" id="{631A3721-E030-718C-8E4D-7F7B6B74EE10}"/>
              </a:ext>
            </a:extLst>
          </p:cNvPr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Etapas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 Plano de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Aprendizado</a:t>
            </a:r>
            <a:endParaRPr lang="en-US" sz="1600"/>
          </a:p>
        </p:txBody>
      </p:sp>
      <p:pic>
        <p:nvPicPr>
          <p:cNvPr id="35" name="Image 6" descr="https://kimi-img.moonshot.cn/pub/slides/slides_tmpl/image/25-08-27-20:02:06-d2nf7fh8bjvh7rlj060g.png">
            <a:extLst>
              <a:ext uri="{FF2B5EF4-FFF2-40B4-BE49-F238E27FC236}">
                <a16:creationId xmlns:a16="http://schemas.microsoft.com/office/drawing/2014/main" id="{A84C0DAE-1515-61AF-3F82-638D6CC12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6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Quem são os Stakeholders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Text 8"/>
          <p:cNvSpPr/>
          <p:nvPr/>
        </p:nvSpPr>
        <p:spPr>
          <a:xfrm>
            <a:off x="2412629" y="1964286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Motoristas</a:t>
            </a:r>
            <a:endParaRPr lang="en-US" sz="1600"/>
          </a:p>
        </p:txBody>
      </p:sp>
      <p:sp>
        <p:nvSpPr>
          <p:cNvPr id="13" name="Shape 9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5" name="Text 11"/>
          <p:cNvSpPr/>
          <p:nvPr/>
        </p:nvSpPr>
        <p:spPr>
          <a:xfrm>
            <a:off x="2321560" y="2254885"/>
            <a:ext cx="81534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Motoristas autônomos e contratados são fundamentais para a operação diária do Garupa. Eles buscam remuneração justa, benefícios e autonomia para gerenciar seus horários e rotas, garantindo a qualidade do serviço prestado.</a:t>
            </a:r>
            <a:endParaRPr lang="en-US" sz="1600"/>
          </a:p>
        </p:txBody>
      </p:sp>
      <p:pic>
        <p:nvPicPr>
          <p:cNvPr id="16" name="Image 2" descr="https://kimi-img.moonshot.cn/pub/slides/slides_tmpl/image/25-08-27-20:02:17-d2nf7i98bjvh7rlj06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653280" y="3537585"/>
            <a:ext cx="526859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Passageiros</a:t>
            </a:r>
            <a:endParaRPr lang="en-US" sz="1600"/>
          </a:p>
        </p:txBody>
      </p:sp>
      <p:sp>
        <p:nvSpPr>
          <p:cNvPr id="18" name="Text 13"/>
          <p:cNvSpPr/>
          <p:nvPr/>
        </p:nvSpPr>
        <p:spPr>
          <a:xfrm>
            <a:off x="2147779" y="3827956"/>
            <a:ext cx="779622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Passageiros incluem usuários regulares, famílias e pessoas com necessidades especiais. Eles utilizam o serviço para transporte pessoal, buscando conveniência, segurança e opções personalizadas como Garupa Kids e Pet.</a:t>
            </a:r>
            <a:endParaRPr lang="en-US" sz="1600"/>
          </a:p>
        </p:txBody>
      </p:sp>
      <p:sp>
        <p:nvSpPr>
          <p:cNvPr id="19" name="Shape 14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1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3" name="Image 3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412629" y="510982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Empresas</a:t>
            </a:r>
            <a:endParaRPr lang="en-US" sz="1600"/>
          </a:p>
        </p:txBody>
      </p:sp>
      <p:sp>
        <p:nvSpPr>
          <p:cNvPr id="25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7" name="Text 21"/>
          <p:cNvSpPr/>
          <p:nvPr/>
        </p:nvSpPr>
        <p:spPr>
          <a:xfrm>
            <a:off x="2321560" y="5400040"/>
            <a:ext cx="81540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Empresas utilizam o Garupa para transporte corporativo e logística interna. Elas buscam soluções eficientes e integradas para otimizar o deslocamento de funcionários e a movimentação de materiais e documentos.</a:t>
            </a:r>
            <a:endParaRPr lang="en-US" sz="1600"/>
          </a:p>
        </p:txBody>
      </p:sp>
      <p:sp>
        <p:nvSpPr>
          <p:cNvPr id="28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Motoristas, Passageiros e Empresas</a:t>
            </a:r>
            <a:endParaRPr lang="en-US" sz="1600"/>
          </a:p>
        </p:txBody>
      </p:sp>
      <p:pic>
        <p:nvPicPr>
          <p:cNvPr id="2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5" name="Image 1" descr="https://kimi-img.moonshot.cn/pub/slides/slides_tmpl/image/25-08-27-20:02:13-d2nf7h98bjvh7rlj066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3241" y="2254924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Gestão da Plataforma</a:t>
            </a:r>
            <a:endParaRPr lang="en-US" sz="1600"/>
          </a:p>
        </p:txBody>
      </p:sp>
      <p:sp>
        <p:nvSpPr>
          <p:cNvPr id="7" name="Text 3"/>
          <p:cNvSpPr/>
          <p:nvPr/>
        </p:nvSpPr>
        <p:spPr>
          <a:xfrm>
            <a:off x="4419335" y="2644032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equipe de gestão, incluindo desenvolvedores, suporte e marketing, é responsável por manter a plataforma eficaz e atender às necessidades dos usuários e motoristas, garantindo uma operação fluida e bem-sucedida.</a:t>
            </a: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10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4"/>
          <p:cNvSpPr/>
          <p:nvPr/>
        </p:nvSpPr>
        <p:spPr>
          <a:xfrm rot="13500000">
            <a:off x="4389082" y="2283179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 rot="13500000">
            <a:off x="4389082" y="2283179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6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2" name="Text 18"/>
          <p:cNvSpPr/>
          <p:nvPr/>
        </p:nvSpPr>
        <p:spPr>
          <a:xfrm>
            <a:off x="1406579" y="4320790"/>
            <a:ext cx="419463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Autoridades Regulatórias</a:t>
            </a: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1083467" y="4709898"/>
            <a:ext cx="6988345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Autoridades regulatórias locais fiscalizam o cumprimento das leis de transporte. Elas buscam assegurar que a operação do Garupa seja legal e segura, contribuindo para a segurança e eficiência do sistema de transporte local.</a:t>
            </a:r>
            <a:endParaRPr lang="en-US" sz="1600"/>
          </a:p>
        </p:txBody>
      </p:sp>
      <p:sp>
        <p:nvSpPr>
          <p:cNvPr id="24" name="Shape 20"/>
          <p:cNvSpPr/>
          <p:nvPr/>
        </p:nvSpPr>
        <p:spPr>
          <a:xfrm rot="13500000">
            <a:off x="1053215" y="4349045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5" name="Text 21"/>
          <p:cNvSpPr/>
          <p:nvPr/>
        </p:nvSpPr>
        <p:spPr>
          <a:xfrm rot="13500000">
            <a:off x="1053215" y="4349045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6" name="Shape 22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3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8" name="Shape 24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5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 b="1">
                <a:solidFill>
                  <a:srgbClr val="FFFFFF"/>
                </a:solidFill>
                <a:latin typeface="PingFang SC Semibold" pitchFamily="34" charset="0"/>
                <a:ea typeface="PingFang SC Semibold" pitchFamily="34" charset="-122"/>
                <a:cs typeface="PingFang SC Semibold" pitchFamily="34" charset="-120"/>
              </a:rPr>
              <a:t>02</a:t>
            </a:r>
            <a:endParaRPr lang="en-US" sz="1600"/>
          </a:p>
        </p:txBody>
      </p:sp>
      <p:pic>
        <p:nvPicPr>
          <p:cNvPr id="30" name="Image 2" descr="https://kimi-img.moonshot.cn/pub/slides/slides_tmpl/image/25-08-27-20:02:13-d2nf7h98bjvh7rlj0670.jp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7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5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33" name="Text 2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Gestão, Reguladores e Usuários</a:t>
            </a:r>
            <a:endParaRPr lang="en-US" sz="1600"/>
          </a:p>
        </p:txBody>
      </p:sp>
      <p:pic>
        <p:nvPicPr>
          <p:cNvPr id="34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6-d2nf7i18bjvh7rlj06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9" name="Image 3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Text 12"/>
          <p:cNvSpPr/>
          <p:nvPr/>
        </p:nvSpPr>
        <p:spPr>
          <a:xfrm>
            <a:off x="1599543" y="189763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Remuneração Justa</a:t>
            </a:r>
            <a:endParaRPr lang="en-US" sz="1600"/>
          </a:p>
        </p:txBody>
      </p:sp>
      <p:sp>
        <p:nvSpPr>
          <p:cNvPr id="20" name="Text 13"/>
          <p:cNvSpPr/>
          <p:nvPr/>
        </p:nvSpPr>
        <p:spPr>
          <a:xfrm>
            <a:off x="1508259" y="2174549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Motoristas esperam ganhos justos que reflitam o valor real do serviço prestado, garantindo que seu esforço seja recompensado de maneira adequada e transparente.</a:t>
            </a:r>
            <a:endParaRPr lang="en-US" sz="1600"/>
          </a:p>
        </p:txBody>
      </p:sp>
      <p:sp>
        <p:nvSpPr>
          <p:cNvPr id="21" name="Shape 14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3" name="Text 16"/>
          <p:cNvSpPr/>
          <p:nvPr/>
        </p:nvSpPr>
        <p:spPr>
          <a:xfrm>
            <a:off x="2552033" y="3469994"/>
            <a:ext cx="486849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Benefícios Inclusivos</a:t>
            </a:r>
            <a:endParaRPr lang="en-US" sz="1600"/>
          </a:p>
        </p:txBody>
      </p:sp>
      <p:sp>
        <p:nvSpPr>
          <p:cNvPr id="24" name="Text 17"/>
          <p:cNvSpPr/>
          <p:nvPr/>
        </p:nvSpPr>
        <p:spPr>
          <a:xfrm>
            <a:off x="2460749" y="3746911"/>
            <a:ext cx="779622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Além da remuneração, buscam benefícios como seguro, manutenção de veículos e suporte técnico, que contribuem para a segurança e estabilidade financeira.</a:t>
            </a:r>
            <a:endParaRPr lang="en-US" sz="1600"/>
          </a:p>
        </p:txBody>
      </p:sp>
      <p:sp>
        <p:nvSpPr>
          <p:cNvPr id="25" name="Shape 18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7" name="Shape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1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9" name="Text 22"/>
          <p:cNvSpPr/>
          <p:nvPr/>
        </p:nvSpPr>
        <p:spPr>
          <a:xfrm>
            <a:off x="3882681" y="5122551"/>
            <a:ext cx="456369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Autonomia de Horários e Rotas</a:t>
            </a:r>
            <a:endParaRPr lang="en-US" sz="1600"/>
          </a:p>
        </p:txBody>
      </p:sp>
      <p:sp>
        <p:nvSpPr>
          <p:cNvPr id="30" name="Text 23"/>
          <p:cNvSpPr/>
          <p:nvPr/>
        </p:nvSpPr>
        <p:spPr>
          <a:xfrm>
            <a:off x="3791397" y="5399467"/>
            <a:ext cx="772066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autonomia para gerenciar seus próprios horários e rotas é fundamental, permitindo que os motoristas tenham controle sobre sua jornada de trabalho e qualidade de vida.</a:t>
            </a:r>
            <a:endParaRPr lang="en-US" sz="1600"/>
          </a:p>
        </p:txBody>
      </p:sp>
      <p:sp>
        <p:nvSpPr>
          <p:cNvPr id="31" name="Shape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5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33" name="Text 26"/>
          <p:cNvSpPr/>
          <p:nvPr/>
        </p:nvSpPr>
        <p:spPr>
          <a:xfrm>
            <a:off x="2460749" y="27053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Motoristas Querem Renda e Autonomia</a:t>
            </a:r>
            <a:endParaRPr lang="en-US" sz="1600"/>
          </a:p>
        </p:txBody>
      </p:sp>
      <p:pic>
        <p:nvPicPr>
          <p:cNvPr id="34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 usuários demandam um serviço de mobilidade que seja seguro e acessível, atendendo às suas necessidades específicas com confiança e eficiência.</a:t>
            </a: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968801" y="2177261"/>
            <a:ext cx="3989683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Serviço Seguro e Acessível</a:t>
            </a:r>
            <a:endParaRPr lang="en-US" sz="1600"/>
          </a:p>
        </p:txBody>
      </p:sp>
      <p:pic>
        <p:nvPicPr>
          <p:cNvPr id="11" name="Image 1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Eles valorizam opções além do transporte tradicional, como transporte de crianças, pets e objetos, buscando uma experiência personalizada e conveniente.</a:t>
            </a:r>
            <a:endParaRPr lang="en-US" sz="160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3989683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Opções Diversificadas</a:t>
            </a:r>
            <a:endParaRPr lang="en-US" sz="1600"/>
          </a:p>
        </p:txBody>
      </p:sp>
      <p:pic>
        <p:nvPicPr>
          <p:cNvPr id="14" name="Image 2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3" descr="https://kimi-img.moonshot.cn/pub/slides/slides_tmpl/image/25-08-27-20:02:16-d2nf7i18bjvh7rlj06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305863" y="278596"/>
            <a:ext cx="6562929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Usuários Querem Mobilidade Sem Surpresas</a:t>
            </a:r>
            <a:endParaRPr lang="en-US" sz="1600"/>
          </a:p>
        </p:txBody>
      </p:sp>
      <p:pic>
        <p:nvPicPr>
          <p:cNvPr id="1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8-d2nf7ih8bjvh7rlj06r0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-72756"/>
            <a:ext cx="12453564" cy="7003512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pg.png"/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931" y="-131788"/>
            <a:ext cx="12684977" cy="7136333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Text 8"/>
          <p:cNvSpPr/>
          <p:nvPr/>
        </p:nvSpPr>
        <p:spPr>
          <a:xfrm>
            <a:off x="600975" y="2691112"/>
            <a:ext cx="2073657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Solução Corporativa Integrada</a:t>
            </a:r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503026" y="3674525"/>
            <a:ext cx="2501681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Empresas buscam uma solução de transporte corporativo que seja integrada, eficiente e personalizada para atender às suas necessidades logísticas e de mobilidade interna.</a:t>
            </a:r>
            <a:endParaRPr lang="en-US" sz="1600"/>
          </a:p>
        </p:txBody>
      </p:sp>
      <p:sp>
        <p:nvSpPr>
          <p:cNvPr id="15" name="Shape 10"/>
          <p:cNvSpPr/>
          <p:nvPr/>
        </p:nvSpPr>
        <p:spPr>
          <a:xfrm>
            <a:off x="602526" y="190566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602526" y="190566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7" name="Text 12"/>
          <p:cNvSpPr/>
          <p:nvPr/>
        </p:nvSpPr>
        <p:spPr>
          <a:xfrm>
            <a:off x="3432292" y="2691112"/>
            <a:ext cx="2073657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Faturamento Centralizado</a:t>
            </a:r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3334343" y="3674525"/>
            <a:ext cx="250168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centralização do faturamento simplifica a gestão financeira, tornando o processo mais transparente e controlável para as empresas.</a:t>
            </a:r>
            <a:endParaRPr lang="en-US" sz="1600"/>
          </a:p>
        </p:txBody>
      </p:sp>
      <p:sp>
        <p:nvSpPr>
          <p:cNvPr id="19" name="Shape 14"/>
          <p:cNvSpPr/>
          <p:nvPr/>
        </p:nvSpPr>
        <p:spPr>
          <a:xfrm>
            <a:off x="3433843" y="190566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5"/>
          <p:cNvSpPr/>
          <p:nvPr/>
        </p:nvSpPr>
        <p:spPr>
          <a:xfrm>
            <a:off x="3433843" y="190566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1" name="Text 16"/>
          <p:cNvSpPr/>
          <p:nvPr/>
        </p:nvSpPr>
        <p:spPr>
          <a:xfrm>
            <a:off x="6502064" y="2691112"/>
            <a:ext cx="2073657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Políticas de Uso Personalizáveis</a:t>
            </a:r>
            <a:endParaRPr lang="en-US"/>
          </a:p>
        </p:txBody>
      </p:sp>
      <p:sp>
        <p:nvSpPr>
          <p:cNvPr id="22" name="Text 17"/>
          <p:cNvSpPr/>
          <p:nvPr/>
        </p:nvSpPr>
        <p:spPr>
          <a:xfrm>
            <a:off x="6404115" y="3674525"/>
            <a:ext cx="250168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Políticas de uso que podem ser adaptadas às necessidades específicas das empresas, garantindo que o serviço atenda às suas demandas de forma eficaz.</a:t>
            </a:r>
            <a:endParaRPr lang="en-US" sz="1600"/>
          </a:p>
        </p:txBody>
      </p:sp>
      <p:sp>
        <p:nvSpPr>
          <p:cNvPr id="23" name="Shape 18"/>
          <p:cNvSpPr/>
          <p:nvPr/>
        </p:nvSpPr>
        <p:spPr>
          <a:xfrm>
            <a:off x="6503615" y="190566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9"/>
          <p:cNvSpPr/>
          <p:nvPr/>
        </p:nvSpPr>
        <p:spPr>
          <a:xfrm>
            <a:off x="6503615" y="190566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5" name="Text 20"/>
          <p:cNvSpPr/>
          <p:nvPr/>
        </p:nvSpPr>
        <p:spPr>
          <a:xfrm>
            <a:off x="9519584" y="2691112"/>
            <a:ext cx="2073657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Agendamento Recorrente e Relatórios</a:t>
            </a:r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9421635" y="3674525"/>
            <a:ext cx="250168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agendamento recorrente e a disponibilidade de relatórios de uso ajudam a otimizar a logística e reduzir custos, aumentando a eficiência da mobilidade corporativa.</a:t>
            </a:r>
            <a:endParaRPr lang="en-US" sz="1600"/>
          </a:p>
        </p:txBody>
      </p:sp>
      <p:sp>
        <p:nvSpPr>
          <p:cNvPr id="27" name="Shape 22"/>
          <p:cNvSpPr/>
          <p:nvPr/>
        </p:nvSpPr>
        <p:spPr>
          <a:xfrm>
            <a:off x="9521135" y="190566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3"/>
          <p:cNvSpPr/>
          <p:nvPr/>
        </p:nvSpPr>
        <p:spPr>
          <a:xfrm>
            <a:off x="9521135" y="190566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/>
          </a:p>
        </p:txBody>
      </p:sp>
      <p:sp>
        <p:nvSpPr>
          <p:cNvPr id="29" name="Text 24"/>
          <p:cNvSpPr/>
          <p:nvPr/>
        </p:nvSpPr>
        <p:spPr>
          <a:xfrm>
            <a:off x="2231591" y="23615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Empresas Querem Logística Integrada</a:t>
            </a:r>
            <a:endParaRPr lang="en-US" sz="1600"/>
          </a:p>
        </p:txBody>
      </p:sp>
      <p:pic>
        <p:nvPicPr>
          <p:cNvPr id="30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706" y="2474417"/>
            <a:ext cx="7031324" cy="37470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Busca um crescimento sustentável que não apenas expanda sua presença regional, mas também fortaleça sua posição no mercado de mobilidade urbana. </a:t>
            </a:r>
          </a:p>
          <a:p>
            <a:pPr algn="l">
              <a:lnSpc>
                <a:spcPct val="150000"/>
              </a:lnSpc>
            </a:pPr>
            <a:endParaRPr lang="pt-BR" sz="160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objetivo é garantir que essa expansão seja acompanhada por uma manutenção rigorosa da qualidade do serviço</a:t>
            </a:r>
          </a:p>
          <a:p>
            <a:pPr algn="l">
              <a:lnSpc>
                <a:spcPct val="150000"/>
              </a:lnSpc>
            </a:pPr>
            <a:endParaRPr lang="pt-BR" sz="160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Isso envolve a implementação de práticas inovadoras e eficientes que atendam às necessidades locais, promovendo uma experiência de usuário excepcional e incentivando a fidelização.</a:t>
            </a:r>
            <a:endParaRPr lang="en-US"/>
          </a:p>
        </p:txBody>
      </p:sp>
      <p:sp>
        <p:nvSpPr>
          <p:cNvPr id="12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3" name="Text 18"/>
          <p:cNvSpPr/>
          <p:nvPr/>
        </p:nvSpPr>
        <p:spPr>
          <a:xfrm rot="13500000">
            <a:off x="664288" y="4273064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Plataforma Quer Escalar com Qualidade</a:t>
            </a:r>
            <a:endParaRPr lang="en-US" sz="1600"/>
          </a:p>
        </p:txBody>
      </p:sp>
      <p:pic>
        <p:nvPicPr>
          <p:cNvPr id="25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27" name="Imagem 26" descr="Mulher escrevendo no quadro">
            <a:extLst>
              <a:ext uri="{FF2B5EF4-FFF2-40B4-BE49-F238E27FC236}">
                <a16:creationId xmlns:a16="http://schemas.microsoft.com/office/drawing/2014/main" id="{8FEF73F1-8BDA-09E9-1D07-359BB90604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r="57323"/>
          <a:stretch>
            <a:fillRect/>
          </a:stretch>
        </p:blipFill>
        <p:spPr>
          <a:xfrm>
            <a:off x="7819192" y="14514"/>
            <a:ext cx="4387780" cy="685800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4" name="Image 2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396" y="3216481"/>
            <a:ext cx="4053511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Operação Legal e Segura</a:t>
            </a:r>
            <a:endParaRPr lang="en-US" sz="1600"/>
          </a:p>
        </p:txBody>
      </p:sp>
      <p:sp>
        <p:nvSpPr>
          <p:cNvPr id="16" name="Text 11"/>
          <p:cNvSpPr/>
          <p:nvPr/>
        </p:nvSpPr>
        <p:spPr>
          <a:xfrm>
            <a:off x="577383" y="3663293"/>
            <a:ext cx="3627449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 reguladores buscam garantir que a plataforma opere dentro da legislação de transporte, com veículos licenciados e motoristas cadastrados, assegurando a segurança dos usuários.</a:t>
            </a:r>
            <a:endParaRPr lang="en-US" sz="1600"/>
          </a:p>
        </p:txBody>
      </p:sp>
      <p:sp>
        <p:nvSpPr>
          <p:cNvPr id="17" name="Shape 12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pic>
        <p:nvPicPr>
          <p:cNvPr id="19" name="Image 3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712918" y="3216481"/>
            <a:ext cx="495135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Contribuição para o Transporte Local</a:t>
            </a:r>
            <a:endParaRPr lang="en-US" sz="1600"/>
          </a:p>
        </p:txBody>
      </p:sp>
      <p:sp>
        <p:nvSpPr>
          <p:cNvPr id="21" name="Text 15"/>
          <p:cNvSpPr/>
          <p:nvPr/>
        </p:nvSpPr>
        <p:spPr>
          <a:xfrm>
            <a:off x="4637905" y="3663293"/>
            <a:ext cx="358678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Eles também visam contribuir para um sistema de transporte local seguro, eficiente e inclusivo, alinhando a plataforma às regulamentações aplicáveis.</a:t>
            </a:r>
            <a:endParaRPr lang="en-US" sz="1600"/>
          </a:p>
        </p:txBody>
      </p:sp>
      <p:sp>
        <p:nvSpPr>
          <p:cNvPr id="22" name="Shape 16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Reguladores Querem Cumprir a Lei</a:t>
            </a:r>
            <a:endParaRPr lang="en-US" sz="1600"/>
          </a:p>
        </p:txBody>
      </p:sp>
      <p:pic>
        <p:nvPicPr>
          <p:cNvPr id="30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Introdução ao Case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/>
          <p:cNvPicPr>
            <a:picLocks noChangeAspect="1"/>
          </p:cNvPicPr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5" name="Image 3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4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2" name="Text 16"/>
          <p:cNvSpPr/>
          <p:nvPr/>
        </p:nvSpPr>
        <p:spPr>
          <a:xfrm>
            <a:off x="5467550" y="1040364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Equilibrar Ganhos Distintos</a:t>
            </a:r>
            <a:endParaRPr lang="en-US" sz="1600"/>
          </a:p>
        </p:txBody>
      </p:sp>
      <p:pic>
        <p:nvPicPr>
          <p:cNvPr id="23" name="Image 4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376266" y="1440456"/>
            <a:ext cx="5828116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sucesso da plataforma depende de equilibrar os ganhos de motoristas, usuários, empresas e reguladores, criando um ecossistema sustentável e competitivo.</a:t>
            </a:r>
            <a:endParaRPr lang="en-US" sz="1600"/>
          </a:p>
        </p:txBody>
      </p:sp>
      <p:sp>
        <p:nvSpPr>
          <p:cNvPr id="25" name="Shape 18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6018879" y="2855717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Satisfação de Stakeholders</a:t>
            </a:r>
            <a:endParaRPr lang="en-US" sz="1600"/>
          </a:p>
        </p:txBody>
      </p:sp>
      <p:pic>
        <p:nvPicPr>
          <p:cNvPr id="28" name="Image 5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927595" y="3250296"/>
            <a:ext cx="5828116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Atender às expectativas de todos os envolvidos simultaneamente é essencial para garantir a qualidade do serviço e a confiança no sistema de mobilidade urbana.</a:t>
            </a:r>
            <a:endParaRPr lang="en-US" sz="1600"/>
          </a:p>
        </p:txBody>
      </p:sp>
      <p:sp>
        <p:nvSpPr>
          <p:cNvPr id="30" name="Shape 22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1" name="Text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32" name="Text 24"/>
          <p:cNvSpPr/>
          <p:nvPr/>
        </p:nvSpPr>
        <p:spPr>
          <a:xfrm>
            <a:off x="5548232" y="4738305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Fortalecimento da Marca</a:t>
            </a:r>
            <a:endParaRPr lang="en-US" sz="1600"/>
          </a:p>
        </p:txBody>
      </p:sp>
      <p:sp>
        <p:nvSpPr>
          <p:cNvPr id="33" name="Text 25"/>
          <p:cNvSpPr/>
          <p:nvPr/>
        </p:nvSpPr>
        <p:spPr>
          <a:xfrm>
            <a:off x="5456948" y="5147444"/>
            <a:ext cx="5828116" cy="77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Fortalecer a marca como uma solução de mobilidade inclusiva e eficiente, contribuindo para a expansão controlada e a qualidade do serviço em cada região.</a:t>
            </a:r>
            <a:endParaRPr lang="en-US" sz="1600"/>
          </a:p>
        </p:txBody>
      </p:sp>
      <p:sp>
        <p:nvSpPr>
          <p:cNvPr id="34" name="Text 26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Convergência de Interesses</a:t>
            </a:r>
            <a:endParaRPr lang="en-US" sz="1600"/>
          </a:p>
        </p:txBody>
      </p:sp>
      <p:pic>
        <p:nvPicPr>
          <p:cNvPr id="35" name="Image 6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Gestão de Riscos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52891" y="4114793"/>
            <a:ext cx="12886267" cy="0"/>
          </a:xfrm>
          <a:prstGeom prst="line">
            <a:avLst/>
          </a:prstGeom>
          <a:noFill/>
          <a:ln w="31750">
            <a:solidFill>
              <a:srgbClr val="5684E9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1" descr="https://kimi-img.moonshot.cn/pub/slides/slides_tmpl/image/25-08-27-20:02:17-d2nf7i98bjvh7rlj06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06" y="2705251"/>
            <a:ext cx="1092200" cy="18923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3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5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7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9"/>
          <p:cNvSpPr/>
          <p:nvPr/>
        </p:nvSpPr>
        <p:spPr>
          <a:xfrm>
            <a:off x="4813594" y="3064325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4813594" y="3064325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pic>
        <p:nvPicPr>
          <p:cNvPr id="15" name="Image 2" descr="https://kimi-img.moonshot.cn/pub/slides/slides_tmpl/image/25-08-27-20:02:17-d2nf7i98bjvh7rlj06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41077" y="3671817"/>
            <a:ext cx="1092200" cy="1892300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1764991" y="4874930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pPr algn="ctr"/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1764991" y="4874930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pic>
        <p:nvPicPr>
          <p:cNvPr id="18" name="Image 3" descr="https://kimi-img.moonshot.cn/pub/slides/slides_tmpl/image/25-08-27-20:02:17-d2nf7i98bjvh7rlj06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640366" y="3671817"/>
            <a:ext cx="1092200" cy="189230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20:02:17-d2nf7i98bjvh7rlj06m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913" y="2713561"/>
            <a:ext cx="1092200" cy="18923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857735" y="489186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4"/>
          <p:cNvSpPr/>
          <p:nvPr/>
        </p:nvSpPr>
        <p:spPr>
          <a:xfrm>
            <a:off x="6857735" y="489186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2" name="Shape 15"/>
          <p:cNvSpPr/>
          <p:nvPr/>
        </p:nvSpPr>
        <p:spPr>
          <a:xfrm>
            <a:off x="9899777" y="308261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6"/>
          <p:cNvSpPr/>
          <p:nvPr/>
        </p:nvSpPr>
        <p:spPr>
          <a:xfrm>
            <a:off x="9899777" y="308261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/>
          </a:p>
        </p:txBody>
      </p:sp>
      <p:sp>
        <p:nvSpPr>
          <p:cNvPr id="24" name="Text 17"/>
          <p:cNvSpPr/>
          <p:nvPr/>
        </p:nvSpPr>
        <p:spPr>
          <a:xfrm>
            <a:off x="2646256" y="4425970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Interrupção do Serviço</a:t>
            </a:r>
            <a:endParaRPr lang="en-US" sz="1600"/>
          </a:p>
        </p:txBody>
      </p:sp>
      <p:sp>
        <p:nvSpPr>
          <p:cNvPr id="25" name="Text 18"/>
          <p:cNvSpPr/>
          <p:nvPr/>
        </p:nvSpPr>
        <p:spPr>
          <a:xfrm>
            <a:off x="2541771" y="4679344"/>
            <a:ext cx="428372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Falhas tecnológicas podem interromper o serviço por períodos prolongados, afetando a confiança dos usuários e motoristas e resultando em perda de receita e reputação. A disponibilidade contínua é crucial para manter a fidelidade dos clientes.</a:t>
            </a:r>
            <a:endParaRPr lang="en-US" sz="1600"/>
          </a:p>
        </p:txBody>
      </p:sp>
      <p:sp>
        <p:nvSpPr>
          <p:cNvPr id="26" name="Text 19"/>
          <p:cNvSpPr/>
          <p:nvPr/>
        </p:nvSpPr>
        <p:spPr>
          <a:xfrm>
            <a:off x="7686005" y="4425970"/>
            <a:ext cx="463030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Incapacidade de Adaptação Regional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7581521" y="4679344"/>
            <a:ext cx="428372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plataforma pode falhar em se adaptar às diferentes realidades culturais e técnicas das cidades onde opera, resultando em baixa aceitação e uso do serviço em determinadas regiões. A adaptação regional é essencial para o sucesso.</a:t>
            </a:r>
            <a:endParaRPr lang="en-US" sz="1600"/>
          </a:p>
        </p:txBody>
      </p:sp>
      <p:sp>
        <p:nvSpPr>
          <p:cNvPr id="28" name="Text 21"/>
          <p:cNvSpPr/>
          <p:nvPr/>
        </p:nvSpPr>
        <p:spPr>
          <a:xfrm>
            <a:off x="646642" y="1482314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Insatisfação dos Motoristas</a:t>
            </a:r>
            <a:endParaRPr lang="en-US" sz="1600"/>
          </a:p>
        </p:txBody>
      </p:sp>
      <p:sp>
        <p:nvSpPr>
          <p:cNvPr id="29" name="Text 22"/>
          <p:cNvSpPr/>
          <p:nvPr/>
        </p:nvSpPr>
        <p:spPr>
          <a:xfrm>
            <a:off x="542157" y="1735688"/>
            <a:ext cx="428372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Modelos de remuneração desbalanceados ou falta de suporte adequado podem levar à insatisfação dos motoristas, reduzindo a oferta de serviços e a qualidade do atendimento. A satisfação dos motoristas é fundamental para a operação do Garupa.</a:t>
            </a:r>
            <a:endParaRPr lang="en-US" sz="1600"/>
          </a:p>
        </p:txBody>
      </p:sp>
      <p:sp>
        <p:nvSpPr>
          <p:cNvPr id="30" name="Text 23"/>
          <p:cNvSpPr/>
          <p:nvPr/>
        </p:nvSpPr>
        <p:spPr>
          <a:xfrm>
            <a:off x="5818956" y="1482580"/>
            <a:ext cx="35057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Concorrência Agressiva</a:t>
            </a:r>
            <a:endParaRPr lang="en-US" sz="1600"/>
          </a:p>
        </p:txBody>
      </p:sp>
      <p:sp>
        <p:nvSpPr>
          <p:cNvPr id="31" name="Text 24"/>
          <p:cNvSpPr/>
          <p:nvPr/>
        </p:nvSpPr>
        <p:spPr>
          <a:xfrm>
            <a:off x="5714471" y="1735954"/>
            <a:ext cx="428372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forte concorrência com aplicativos de mobilidade já consolidados, como Uber e 99, pode dificultar a captação e retenção de usuários e motoristas, ameaçando a viabilidade do negócio em múltiplas cidades.</a:t>
            </a:r>
            <a:endParaRPr lang="en-US" sz="1600"/>
          </a:p>
        </p:txBody>
      </p:sp>
      <p:sp>
        <p:nvSpPr>
          <p:cNvPr id="32" name="Text 25"/>
          <p:cNvSpPr/>
          <p:nvPr/>
        </p:nvSpPr>
        <p:spPr>
          <a:xfrm>
            <a:off x="2198533" y="378152"/>
            <a:ext cx="8993269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que de </a:t>
            </a:r>
            <a:r>
              <a:rPr lang="en-US" sz="34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pior</a:t>
            </a:r>
            <a:r>
              <a:rPr lang="en-US" sz="34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4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pode</a:t>
            </a:r>
            <a:r>
              <a:rPr lang="en-US" sz="34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4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acontecer</a:t>
            </a:r>
            <a:r>
              <a:rPr lang="en-US" sz="34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3400"/>
          </a:p>
        </p:txBody>
      </p:sp>
      <p:pic>
        <p:nvPicPr>
          <p:cNvPr id="33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Text 14"/>
          <p:cNvSpPr/>
          <p:nvPr/>
        </p:nvSpPr>
        <p:spPr>
          <a:xfrm>
            <a:off x="4363924" y="197606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Incidentes de Segurança</a:t>
            </a:r>
            <a:endParaRPr lang="en-US" sz="1600"/>
          </a:p>
        </p:txBody>
      </p:sp>
      <p:sp>
        <p:nvSpPr>
          <p:cNvPr id="20" name="Text 15"/>
          <p:cNvSpPr/>
          <p:nvPr/>
        </p:nvSpPr>
        <p:spPr>
          <a:xfrm>
            <a:off x="4041702" y="2365176"/>
            <a:ext cx="667832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Falhas nos protocolos de segurança de dados ou física podem comprometer a segurança dos usuários e motoristas, afetando a confiança no serviço e gerando repercussões legais e de imagem. A segurança é uma prioridade para manter a integridade da plataforma.</a:t>
            </a:r>
            <a:endParaRPr lang="en-US" sz="160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00432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 rot="13500000">
            <a:off x="4011449" y="200432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3" name="Text 18"/>
          <p:cNvSpPr/>
          <p:nvPr/>
        </p:nvSpPr>
        <p:spPr>
          <a:xfrm>
            <a:off x="5457532" y="421712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Não Conformidade Regulamentar</a:t>
            </a: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5135310" y="4606236"/>
            <a:ext cx="667832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Mudanças nas regulamentações locais ou não conformidade com as leis existentes podem impactar a operação, resultando em penalidades legais e restrições operacionais. A conformidade regulatória é essencial para a sustentabilidade do negócio.</a:t>
            </a:r>
            <a:endParaRPr lang="en-US" sz="160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24538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9" name="Image 3" descr="https://kimi-img.moonshot.cn/pub/slides/slides_tmpl/image/25-08-27-20:02:14-d2nf7hh8bjvh7rlj06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8-27-20:02:14-d2nf7hh8bjvh7rlj06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que de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pior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pode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acontecer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?</a:t>
            </a:r>
            <a:endParaRPr lang="en-US" sz="3600"/>
          </a:p>
        </p:txBody>
      </p:sp>
      <p:pic>
        <p:nvPicPr>
          <p:cNvPr id="32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4" y="1165852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Text 8"/>
          <p:cNvSpPr/>
          <p:nvPr/>
        </p:nvSpPr>
        <p:spPr>
          <a:xfrm>
            <a:off x="2387380" y="1548757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Metodologias de Gestão de Riscos</a:t>
            </a:r>
            <a:endParaRPr lang="en-US" sz="1600"/>
          </a:p>
        </p:txBody>
      </p:sp>
      <p:sp>
        <p:nvSpPr>
          <p:cNvPr id="13" name="Shape 9"/>
          <p:cNvSpPr/>
          <p:nvPr/>
        </p:nvSpPr>
        <p:spPr>
          <a:xfrm>
            <a:off x="883108" y="1854024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883108" y="1854024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5" name="Text 11"/>
          <p:cNvSpPr/>
          <p:nvPr/>
        </p:nvSpPr>
        <p:spPr>
          <a:xfrm>
            <a:off x="2296311" y="1839356"/>
            <a:ext cx="81534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Utilizamos PMBOK e ISO 31000 para uma gestão de riscos estruturada e consistente. PMBOK inclui identificação, análise qualitativa e quantitativa, planejamento de respostas e monitoramento. ISO 31000 garante uma abordagem sistemática.</a:t>
            </a:r>
            <a:endParaRPr lang="en-US" sz="1600"/>
          </a:p>
        </p:txBody>
      </p:sp>
      <p:pic>
        <p:nvPicPr>
          <p:cNvPr id="16" name="Image 2" descr="https://kimi-img.moonshot.cn/pub/slides/slides_tmpl/image/25-08-27-20:02:17-d2nf7i98bjvh7rlj06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28" y="3047603"/>
            <a:ext cx="11737700" cy="2062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395064" y="3433206"/>
            <a:ext cx="526859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Técnicas de Identificação de Riscos</a:t>
            </a:r>
            <a:endParaRPr lang="en-US" sz="1600"/>
          </a:p>
        </p:txBody>
      </p:sp>
      <p:sp>
        <p:nvSpPr>
          <p:cNvPr id="18" name="Text 13"/>
          <p:cNvSpPr/>
          <p:nvPr/>
        </p:nvSpPr>
        <p:spPr>
          <a:xfrm>
            <a:off x="2013308" y="3687613"/>
            <a:ext cx="779622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Adotamos brainstorming com a equipe e stakeholders para identificar riscos colaborativamente. A análise SWOT ajuda a detectar riscos internos e externos. Entrevistas e questionários coletam insights sobre riscos percebidos.</a:t>
            </a:r>
            <a:endParaRPr lang="en-US" sz="1600"/>
          </a:p>
        </p:txBody>
      </p:sp>
      <p:sp>
        <p:nvSpPr>
          <p:cNvPr id="19" name="Shape 14"/>
          <p:cNvSpPr/>
          <p:nvPr/>
        </p:nvSpPr>
        <p:spPr>
          <a:xfrm>
            <a:off x="10284881" y="3749360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5"/>
          <p:cNvSpPr/>
          <p:nvPr/>
        </p:nvSpPr>
        <p:spPr>
          <a:xfrm>
            <a:off x="10284881" y="3749360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1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3" name="Image 3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412629" y="5109822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Técnicas de Priorização de Riscos</a:t>
            </a:r>
            <a:endParaRPr lang="en-US" sz="1600"/>
          </a:p>
        </p:txBody>
      </p:sp>
      <p:sp>
        <p:nvSpPr>
          <p:cNvPr id="25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7" name="Text 21"/>
          <p:cNvSpPr/>
          <p:nvPr/>
        </p:nvSpPr>
        <p:spPr>
          <a:xfrm>
            <a:off x="2321560" y="5400040"/>
            <a:ext cx="81540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Usamos matriz de probabilidade e impacto para classificar riscos. Análise de valor esperado prioriza ameaças financeiras e operacionais. Desenvolvemos cenários para entender consequências severas de riscos.</a:t>
            </a:r>
            <a:endParaRPr lang="en-US" sz="1600"/>
          </a:p>
        </p:txBody>
      </p:sp>
      <p:sp>
        <p:nvSpPr>
          <p:cNvPr id="28" name="Text 22"/>
          <p:cNvSpPr/>
          <p:nvPr/>
        </p:nvSpPr>
        <p:spPr>
          <a:xfrm>
            <a:off x="2321560" y="495145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Metodologias e Técnicas de Identificação</a:t>
            </a:r>
            <a:endParaRPr lang="en-US" sz="1600"/>
          </a:p>
        </p:txBody>
      </p:sp>
      <p:pic>
        <p:nvPicPr>
          <p:cNvPr id="2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55" y="1655432"/>
            <a:ext cx="7647715" cy="2675996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Text 14"/>
          <p:cNvSpPr/>
          <p:nvPr/>
        </p:nvSpPr>
        <p:spPr>
          <a:xfrm>
            <a:off x="4363924" y="2135725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Infraestrutura Tecnológica</a:t>
            </a:r>
            <a:endParaRPr lang="en-US" sz="1600"/>
          </a:p>
        </p:txBody>
      </p:sp>
      <p:sp>
        <p:nvSpPr>
          <p:cNvPr id="20" name="Text 15"/>
          <p:cNvSpPr/>
          <p:nvPr/>
        </p:nvSpPr>
        <p:spPr>
          <a:xfrm>
            <a:off x="4041702" y="2524833"/>
            <a:ext cx="6678322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Implementamos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infraestrutura em nuvem com alta redundância e auto-escalonamento para garantir disponibilidade contínua. Ferramentas de monitoramento proativo identificam e resolvem problemas antes de afetar os usuários.</a:t>
            </a:r>
            <a:endParaRPr lang="en-US" sz="160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3" name="Text 18"/>
          <p:cNvSpPr/>
          <p:nvPr/>
        </p:nvSpPr>
        <p:spPr>
          <a:xfrm>
            <a:off x="5457532" y="433142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Implantação Regional</a:t>
            </a: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5135310" y="4720536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Realizamos pilotos locais em cidades selecionadas para adaptar a plataforma às realidades locais e coletar feedback. Estabelecemos parcerias locais para facilitar adaptação cultural e técnica.</a:t>
            </a:r>
            <a:endParaRPr lang="en-US" sz="160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9" name="Image 3" descr="https://kimi-img.moonshot.cn/pub/slides/slides_tmpl/image/25-08-27-20:02:14-d2nf7hh8bjvh7rlj06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8-27-20:02:14-d2nf7hh8bjvh7rlj06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62" y="1914004"/>
            <a:ext cx="3332237" cy="203185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2501292" y="405264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Estratégias de Mitigação Tecnológica e Regional</a:t>
            </a:r>
            <a:endParaRPr lang="en-US"/>
          </a:p>
        </p:txBody>
      </p:sp>
      <p:pic>
        <p:nvPicPr>
          <p:cNvPr id="32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n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84" y="1724989"/>
            <a:ext cx="10819501" cy="46915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Text 10"/>
          <p:cNvSpPr/>
          <p:nvPr/>
        </p:nvSpPr>
        <p:spPr>
          <a:xfrm>
            <a:off x="1219226" y="2195800"/>
            <a:ext cx="4741301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Desenvolvemos políticas transparentes de remuneração e canais de comunicação abertos com motoristas para garantir satisfação e alinhamento. Avaliamos e ajustamos regularmente com base em feedback.</a:t>
            </a:r>
            <a:endParaRPr lang="en-US" sz="1600"/>
          </a:p>
        </p:txBody>
      </p:sp>
      <p:sp>
        <p:nvSpPr>
          <p:cNvPr id="15" name="Shape 11"/>
          <p:cNvSpPr/>
          <p:nvPr/>
        </p:nvSpPr>
        <p:spPr>
          <a:xfrm rot="13500000">
            <a:off x="1208652" y="1871604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 rot="13500000">
            <a:off x="1208652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Text 13"/>
          <p:cNvSpPr/>
          <p:nvPr/>
        </p:nvSpPr>
        <p:spPr>
          <a:xfrm>
            <a:off x="1498834" y="4183927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Concorrência</a:t>
            </a:r>
            <a:endParaRPr lang="en-US" sz="1600"/>
          </a:p>
        </p:txBody>
      </p:sp>
      <p:sp>
        <p:nvSpPr>
          <p:cNvPr id="18" name="Text 14"/>
          <p:cNvSpPr/>
          <p:nvPr/>
        </p:nvSpPr>
        <p:spPr>
          <a:xfrm>
            <a:off x="1219226" y="4538407"/>
            <a:ext cx="4741291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Focamos em serviços diferenciados e personalizados para atender necessidades específicas dos usuários locais. Desenvolvemos campanhas de marketing estratégico para destacar benefícios únicos do Garupa.</a:t>
            </a:r>
            <a:endParaRPr lang="en-US" sz="1600"/>
          </a:p>
        </p:txBody>
      </p:sp>
      <p:sp>
        <p:nvSpPr>
          <p:cNvPr id="19" name="Shape 15"/>
          <p:cNvSpPr/>
          <p:nvPr/>
        </p:nvSpPr>
        <p:spPr>
          <a:xfrm rot="13500000">
            <a:off x="1208652" y="4214211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 rot="13500000">
            <a:off x="1208652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1" name="Text 17"/>
          <p:cNvSpPr/>
          <p:nvPr/>
        </p:nvSpPr>
        <p:spPr>
          <a:xfrm>
            <a:off x="6646566" y="1841320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Regulamentações</a:t>
            </a:r>
            <a:endParaRPr lang="en-US" sz="1600"/>
          </a:p>
        </p:txBody>
      </p:sp>
      <p:sp>
        <p:nvSpPr>
          <p:cNvPr id="22" name="Text 18"/>
          <p:cNvSpPr/>
          <p:nvPr/>
        </p:nvSpPr>
        <p:spPr>
          <a:xfrm>
            <a:off x="6366958" y="2195800"/>
            <a:ext cx="4741301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Mantemos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equipe dedicada para monitorar e garantir conformidade com regulamentações locais e internacionais. Trabalharemos com autoridades para influenciar políticas favoráveis ao modelo de negócio.</a:t>
            </a:r>
            <a:endParaRPr lang="en-US" sz="1600"/>
          </a:p>
        </p:txBody>
      </p:sp>
      <p:sp>
        <p:nvSpPr>
          <p:cNvPr id="23" name="Shape 19"/>
          <p:cNvSpPr/>
          <p:nvPr/>
        </p:nvSpPr>
        <p:spPr>
          <a:xfrm rot="13500000">
            <a:off x="6356384" y="1871604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4" name="Text 20"/>
          <p:cNvSpPr/>
          <p:nvPr/>
        </p:nvSpPr>
        <p:spPr>
          <a:xfrm rot="13500000">
            <a:off x="6356384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5" name="Text 21"/>
          <p:cNvSpPr/>
          <p:nvPr/>
        </p:nvSpPr>
        <p:spPr>
          <a:xfrm>
            <a:off x="6646566" y="4183927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 de Dados e Física</a:t>
            </a: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6366958" y="4538407"/>
            <a:ext cx="4741291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Implementamos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criptografia de dados, autenticação multifator e auditorias regulares de segurança. Desenvolvemos e treinamos motoristas e usuários em protocolos de segurança física e emergência.</a:t>
            </a:r>
            <a:endParaRPr lang="en-US" sz="1600"/>
          </a:p>
        </p:txBody>
      </p:sp>
      <p:sp>
        <p:nvSpPr>
          <p:cNvPr id="27" name="Shape 23"/>
          <p:cNvSpPr/>
          <p:nvPr/>
        </p:nvSpPr>
        <p:spPr>
          <a:xfrm rot="13500000">
            <a:off x="6356384" y="4214211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 rot="13500000">
            <a:off x="6356384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9" name="Text 25"/>
          <p:cNvSpPr/>
          <p:nvPr/>
        </p:nvSpPr>
        <p:spPr>
          <a:xfrm>
            <a:off x="1498834" y="1854734"/>
            <a:ext cx="310007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Modelos de Remuneração</a:t>
            </a:r>
            <a:endParaRPr lang="en-US" sz="1600"/>
          </a:p>
        </p:txBody>
      </p:sp>
      <p:sp>
        <p:nvSpPr>
          <p:cNvPr id="30" name="Text 26"/>
          <p:cNvSpPr/>
          <p:nvPr/>
        </p:nvSpPr>
        <p:spPr>
          <a:xfrm>
            <a:off x="2429072" y="417048"/>
            <a:ext cx="10212336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Mitigação de Remuneração, Concorrência e Regulamentação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4-d2nf7hh8bjvh7rlj06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0398" y="-304800"/>
            <a:ext cx="13029241" cy="767634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1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2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5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7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9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1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FFFFFF"/>
          </a:solidFill>
          <a:ln/>
          <a:effectLst>
            <a:outerShdw blurRad="145102" dist="50800" dir="2700000" algn="bl" rotWithShape="0">
              <a:srgbClr val="FFFFFF">
                <a:alpha val="76078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8" name="Text 14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Text 15"/>
          <p:cNvSpPr/>
          <p:nvPr/>
        </p:nvSpPr>
        <p:spPr>
          <a:xfrm>
            <a:off x="1037766" y="2987561"/>
            <a:ext cx="71314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Implementação Gradual e Monitoramento Contínuo</a:t>
            </a: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643809" y="3365557"/>
            <a:ext cx="7241667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Implementamos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estratégias de mitigação gradualmente, começando pelos riscos de maior prioridade. Estabelecemos sistema de monitoramento contínuo para avaliar eficácia e realizar ajustes conforme necessário.</a:t>
            </a:r>
            <a:endParaRPr lang="en-US" sz="1600"/>
          </a:p>
        </p:txBody>
      </p:sp>
      <p:sp>
        <p:nvSpPr>
          <p:cNvPr id="21" name="Shape 17"/>
          <p:cNvSpPr/>
          <p:nvPr/>
        </p:nvSpPr>
        <p:spPr>
          <a:xfrm rot="13500000">
            <a:off x="669125" y="301606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8"/>
          <p:cNvSpPr/>
          <p:nvPr/>
        </p:nvSpPr>
        <p:spPr>
          <a:xfrm rot="13500000">
            <a:off x="669125" y="301606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Segurança, Implementação e Melhoria Contínua</a:t>
            </a:r>
            <a:endParaRPr lang="en-US" sz="1600"/>
          </a:p>
        </p:txBody>
      </p:sp>
      <p:pic>
        <p:nvPicPr>
          <p:cNvPr id="24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4681408" y="4721527"/>
            <a:ext cx="596436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6" name="Text 21"/>
          <p:cNvSpPr/>
          <p:nvPr/>
        </p:nvSpPr>
        <p:spPr>
          <a:xfrm>
            <a:off x="4287451" y="5099523"/>
            <a:ext cx="7241667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Revisamos o plano de riscos regularmente para incorporar novas informações e ajustar as estratégias conforme o projeto evolui.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Coletaremos feedback de todas as partes interessadas e usaremos essas informações para melhorar continuamente o plano de redução de riscos.</a:t>
            </a:r>
            <a:endParaRPr lang="en-US" sz="1600"/>
          </a:p>
        </p:txBody>
      </p:sp>
      <p:sp>
        <p:nvSpPr>
          <p:cNvPr id="27" name="Shape 22"/>
          <p:cNvSpPr/>
          <p:nvPr/>
        </p:nvSpPr>
        <p:spPr>
          <a:xfrm rot="13500000">
            <a:off x="4312767" y="4750029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8" name="Text 23"/>
          <p:cNvSpPr/>
          <p:nvPr/>
        </p:nvSpPr>
        <p:spPr>
          <a:xfrm>
            <a:off x="4773297" y="4721527"/>
            <a:ext cx="5964365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Revisão</a:t>
            </a: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e </a:t>
            </a: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Ajuste</a:t>
            </a:r>
            <a:endParaRPr 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Soluções e Arquitetura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1" name="Image 1" descr="https://kimi-img.moonshot.cn/pub/slides/slides_tmpl/image/25-08-27-20:02:17-d2nf7i98bjvh7rlj06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6" y="2720043"/>
            <a:ext cx="2768600" cy="259080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5121940" y="31332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5121940" y="31332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6" name="Shape 12"/>
          <p:cNvSpPr/>
          <p:nvPr/>
        </p:nvSpPr>
        <p:spPr>
          <a:xfrm>
            <a:off x="6693137" y="3133213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6693137" y="3133213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18" name="Shape 14"/>
          <p:cNvSpPr/>
          <p:nvPr/>
        </p:nvSpPr>
        <p:spPr>
          <a:xfrm>
            <a:off x="5110217" y="451826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5110217" y="451826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/>
          </a:p>
        </p:txBody>
      </p:sp>
      <p:sp>
        <p:nvSpPr>
          <p:cNvPr id="20" name="Shape 16"/>
          <p:cNvSpPr/>
          <p:nvPr/>
        </p:nvSpPr>
        <p:spPr>
          <a:xfrm>
            <a:off x="6693137" y="451826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7"/>
          <p:cNvSpPr/>
          <p:nvPr/>
        </p:nvSpPr>
        <p:spPr>
          <a:xfrm>
            <a:off x="6693137" y="451826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2" name="Text 18"/>
          <p:cNvSpPr/>
          <p:nvPr/>
        </p:nvSpPr>
        <p:spPr>
          <a:xfrm>
            <a:off x="7614667" y="4351616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Modelo de Negócio Equilibrado</a:t>
            </a: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7511770" y="4628616"/>
            <a:ext cx="44228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Desenvolver um modelo de negócio que equilibre custos operacionais, preço para o usuário e remuneração justa para os motoristas.</a:t>
            </a:r>
            <a:endParaRPr lang="en-US" sz="1600"/>
          </a:p>
        </p:txBody>
      </p:sp>
      <p:sp>
        <p:nvSpPr>
          <p:cNvPr id="24" name="Text 20"/>
          <p:cNvSpPr/>
          <p:nvPr/>
        </p:nvSpPr>
        <p:spPr>
          <a:xfrm>
            <a:off x="649090" y="1931145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Alta Disponibilidade</a:t>
            </a:r>
            <a:endParaRPr lang="en-US" sz="1600"/>
          </a:p>
        </p:txBody>
      </p:sp>
      <p:sp>
        <p:nvSpPr>
          <p:cNvPr id="25" name="Text 21"/>
          <p:cNvSpPr/>
          <p:nvPr/>
        </p:nvSpPr>
        <p:spPr>
          <a:xfrm>
            <a:off x="546193" y="2208145"/>
            <a:ext cx="44228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Garantir alta disponibilidade e precisão geográfica em múltiplas cidades, considerando diferentes infraestruturas locais.</a:t>
            </a: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649090" y="4351616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 de Dados</a:t>
            </a:r>
            <a:endParaRPr lang="en-US" sz="1600"/>
          </a:p>
        </p:txBody>
      </p:sp>
      <p:sp>
        <p:nvSpPr>
          <p:cNvPr id="27" name="Text 23"/>
          <p:cNvSpPr/>
          <p:nvPr/>
        </p:nvSpPr>
        <p:spPr>
          <a:xfrm>
            <a:off x="546193" y="4665595"/>
            <a:ext cx="442280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Implementar medidas de segurança de dados para proteger contra acessos não autorizados e vazamentos de dados.</a:t>
            </a:r>
            <a:endParaRPr lang="en-US" sz="1600"/>
          </a:p>
        </p:txBody>
      </p:sp>
      <p:sp>
        <p:nvSpPr>
          <p:cNvPr id="28" name="Text 24"/>
          <p:cNvSpPr/>
          <p:nvPr/>
        </p:nvSpPr>
        <p:spPr>
          <a:xfrm>
            <a:off x="2496867" y="390612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Requisitos Essenciais do Sistema</a:t>
            </a:r>
            <a:endParaRPr lang="en-US" sz="1600"/>
          </a:p>
        </p:txBody>
      </p:sp>
      <p:pic>
        <p:nvPicPr>
          <p:cNvPr id="29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30" name="Text 20">
            <a:extLst>
              <a:ext uri="{FF2B5EF4-FFF2-40B4-BE49-F238E27FC236}">
                <a16:creationId xmlns:a16="http://schemas.microsoft.com/office/drawing/2014/main" id="{14F55128-5839-789E-2F4E-6538237CB211}"/>
              </a:ext>
            </a:extLst>
          </p:cNvPr>
          <p:cNvSpPr/>
          <p:nvPr/>
        </p:nvSpPr>
        <p:spPr>
          <a:xfrm>
            <a:off x="7731083" y="1853477"/>
            <a:ext cx="369555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Modularização</a:t>
            </a:r>
            <a:endParaRPr lang="en-US" sz="1600"/>
          </a:p>
        </p:txBody>
      </p:sp>
      <p:sp>
        <p:nvSpPr>
          <p:cNvPr id="31" name="Text 21">
            <a:extLst>
              <a:ext uri="{FF2B5EF4-FFF2-40B4-BE49-F238E27FC236}">
                <a16:creationId xmlns:a16="http://schemas.microsoft.com/office/drawing/2014/main" id="{C4AC6640-7CE1-D620-8881-834FC6A9188E}"/>
              </a:ext>
            </a:extLst>
          </p:cNvPr>
          <p:cNvSpPr/>
          <p:nvPr/>
        </p:nvSpPr>
        <p:spPr>
          <a:xfrm>
            <a:off x="7628186" y="2130477"/>
            <a:ext cx="4422800" cy="16744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plataforma do Garupa deve ser segregada em módulos segundo domínios de negócio. Essa divisão modular permite que cada domínio de negócio seja gerenciado de forma independente, facilitando a manutenção e evolução do sistema</a:t>
            </a:r>
            <a:endParaRPr 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4" name="Image 2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79" y="1519751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8197" y="2626440"/>
            <a:ext cx="4053511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Apresentação do Case Garupa</a:t>
            </a:r>
            <a:endParaRPr lang="en-US" sz="1600"/>
          </a:p>
        </p:txBody>
      </p:sp>
      <p:sp>
        <p:nvSpPr>
          <p:cNvPr id="16" name="Text 11"/>
          <p:cNvSpPr/>
          <p:nvPr/>
        </p:nvSpPr>
        <p:spPr>
          <a:xfrm>
            <a:off x="703184" y="3073252"/>
            <a:ext cx="5809910" cy="18989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Garupa é um aplicativo brasileiro de mobilidade urbana, criado em 2017 no Rio Grande do Sul. Atualmente, opera em mais de 700 municípios e 19 estados, com mais de 10 milhões de corridas finalizadas e uma avaliação de mercado superior a R$52 milhões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/>
          </a:p>
        </p:txBody>
      </p:sp>
      <p:sp>
        <p:nvSpPr>
          <p:cNvPr id="17" name="Shape 12"/>
          <p:cNvSpPr/>
          <p:nvPr/>
        </p:nvSpPr>
        <p:spPr>
          <a:xfrm>
            <a:off x="767632" y="1953494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767632" y="1953494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23"/>
          <p:cNvSpPr/>
          <p:nvPr/>
        </p:nvSpPr>
        <p:spPr>
          <a:xfrm>
            <a:off x="2300755" y="383353"/>
            <a:ext cx="9268079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Garupa: Mobilidade Urbana Sustentável</a:t>
            </a:r>
            <a:endParaRPr lang="en-US" sz="1600"/>
          </a:p>
        </p:txBody>
      </p:sp>
      <p:pic>
        <p:nvPicPr>
          <p:cNvPr id="30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31" name="image1.png" descr="Logo Garupa">
            <a:extLst>
              <a:ext uri="{FF2B5EF4-FFF2-40B4-BE49-F238E27FC236}">
                <a16:creationId xmlns:a16="http://schemas.microsoft.com/office/drawing/2014/main" id="{0AB80565-4071-D765-7109-2B39BE09C37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614649" y="5031062"/>
            <a:ext cx="2857500" cy="10287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6812898" y="3478021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6812898" y="3478021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10"/>
          <p:cNvSpPr/>
          <p:nvPr/>
        </p:nvSpPr>
        <p:spPr>
          <a:xfrm>
            <a:off x="6849181" y="3783382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849181" y="3783382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2"/>
          <p:cNvSpPr/>
          <p:nvPr/>
        </p:nvSpPr>
        <p:spPr>
          <a:xfrm>
            <a:off x="5153133" y="4003720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5153133" y="4003720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4"/>
          <p:cNvSpPr/>
          <p:nvPr/>
        </p:nvSpPr>
        <p:spPr>
          <a:xfrm>
            <a:off x="5010727" y="4365720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5010727" y="4365720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2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3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4" name="Text 20"/>
          <p:cNvSpPr/>
          <p:nvPr/>
        </p:nvSpPr>
        <p:spPr>
          <a:xfrm>
            <a:off x="2258226" y="5027512"/>
            <a:ext cx="342970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Padrão Ports and Adapters</a:t>
            </a:r>
            <a:endParaRPr lang="en-US" sz="2000"/>
          </a:p>
        </p:txBody>
      </p:sp>
      <p:sp>
        <p:nvSpPr>
          <p:cNvPr id="25" name="Text 21"/>
          <p:cNvSpPr/>
          <p:nvPr/>
        </p:nvSpPr>
        <p:spPr>
          <a:xfrm>
            <a:off x="4977590" y="4570457"/>
            <a:ext cx="4329926" cy="19003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Utiliza o padrão Ports and Adapters para isolamento de lógica de negócios, permitindo desenvolvimento, teste e implantação independentes de cada módulo.</a:t>
            </a:r>
            <a:endParaRPr lang="en-US" b="1"/>
          </a:p>
        </p:txBody>
      </p:sp>
      <p:sp>
        <p:nvSpPr>
          <p:cNvPr id="26" name="Text 22"/>
          <p:cNvSpPr/>
          <p:nvPr/>
        </p:nvSpPr>
        <p:spPr>
          <a:xfrm>
            <a:off x="7239189" y="1409665"/>
            <a:ext cx="342970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 e Monitoramento</a:t>
            </a:r>
            <a:endParaRPr lang="en-US" sz="2000" b="1"/>
          </a:p>
        </p:txBody>
      </p:sp>
      <p:sp>
        <p:nvSpPr>
          <p:cNvPr id="27" name="Text 23"/>
          <p:cNvSpPr/>
          <p:nvPr/>
        </p:nvSpPr>
        <p:spPr>
          <a:xfrm>
            <a:off x="7709480" y="2260467"/>
            <a:ext cx="4329926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Implementação de segurança em múltiplas camadas, incluindo criptografia de dados e monitoramento proativo para identificar e resolver problemas rapidamente.</a:t>
            </a:r>
            <a:endParaRPr lang="en-US" b="1"/>
          </a:p>
        </p:txBody>
      </p:sp>
      <p:sp>
        <p:nvSpPr>
          <p:cNvPr id="28" name="Text 24"/>
          <p:cNvSpPr/>
          <p:nvPr/>
        </p:nvSpPr>
        <p:spPr>
          <a:xfrm>
            <a:off x="696023" y="1527313"/>
            <a:ext cx="342970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Infraestrutura em Nuvem</a:t>
            </a:r>
            <a:endParaRPr lang="en-US" sz="2000"/>
          </a:p>
        </p:txBody>
      </p:sp>
      <p:sp>
        <p:nvSpPr>
          <p:cNvPr id="29" name="Text 25"/>
          <p:cNvSpPr/>
          <p:nvPr/>
        </p:nvSpPr>
        <p:spPr>
          <a:xfrm>
            <a:off x="614590" y="2404628"/>
            <a:ext cx="4329926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infraestrutura em nuvem com autoescalonamento garante alta disponibilidade e resiliência, permitindo operação contínua em diferentes regiões.</a:t>
            </a:r>
            <a:endParaRPr lang="en-US" b="1"/>
          </a:p>
        </p:txBody>
      </p:sp>
      <p:sp>
        <p:nvSpPr>
          <p:cNvPr id="30" name="Text 26"/>
          <p:cNvSpPr/>
          <p:nvPr/>
        </p:nvSpPr>
        <p:spPr>
          <a:xfrm>
            <a:off x="2545603" y="37457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Soluções Arquiteturais Propostas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33" name="Imagem 32" descr="Tela de um palco&#10;&#10;O conteúdo gerado por IA pode estar incorreto.">
            <a:extLst>
              <a:ext uri="{FF2B5EF4-FFF2-40B4-BE49-F238E27FC236}">
                <a16:creationId xmlns:a16="http://schemas.microsoft.com/office/drawing/2014/main" id="{228B070F-C7AC-29FF-B1B7-FB8972E947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12416" y="1352574"/>
            <a:ext cx="6195100" cy="4130067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softEdge rad="112500"/>
          </a:effec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87E8B6D-E6A9-2D0A-C3EA-57CD5F39BC8A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s://apicciano.commons.gc.cuny.edu/2020/07/02/national-research-cloud-coming-would-spur-artificial-intelligence-development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sa/3.0/"/>
              </a:rPr>
              <a:t>CC BY-SA-NC</a:t>
            </a:r>
            <a:endParaRPr lang="pt-BR"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31002-A958-7073-DAF3-0CA914A3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
            <a:extLst>
              <a:ext uri="{FF2B5EF4-FFF2-40B4-BE49-F238E27FC236}">
                <a16:creationId xmlns:a16="http://schemas.microsoft.com/office/drawing/2014/main" id="{72B73DF7-7662-C1A8-8A8A-1FA6B4816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0AB075CF-3A9B-5168-A92A-862CBD5C01FA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12F364-EA0C-45B8-5667-E0EF5622BE66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CE99B71-86C1-644A-1836-B77082ED6F45}"/>
              </a:ext>
            </a:extLst>
          </p:cNvPr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4B7DF02-8AA2-BC17-5DCC-D54C65D25D7F}"/>
              </a:ext>
            </a:extLst>
          </p:cNvPr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CF11728-1958-6EF2-4477-1EB2FA4324B9}"/>
              </a:ext>
            </a:extLst>
          </p:cNvPr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E306F5A-9B6B-CF98-3C0F-B062B88AE777}"/>
              </a:ext>
            </a:extLst>
          </p:cNvPr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95D6C41-C2A0-AD8E-C409-DCD0B649DBDC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3DECF72-3878-4675-7538-E2DD479DBDEA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30" name="Text 26">
            <a:extLst>
              <a:ext uri="{FF2B5EF4-FFF2-40B4-BE49-F238E27FC236}">
                <a16:creationId xmlns:a16="http://schemas.microsoft.com/office/drawing/2014/main" id="{87BDDD2E-ABA0-E9CF-F710-0F67AEE638DD}"/>
              </a:ext>
            </a:extLst>
          </p:cNvPr>
          <p:cNvSpPr/>
          <p:nvPr/>
        </p:nvSpPr>
        <p:spPr>
          <a:xfrm>
            <a:off x="2545603" y="37457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Apresentação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Arquitetura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>
            <a:extLst>
              <a:ext uri="{FF2B5EF4-FFF2-40B4-BE49-F238E27FC236}">
                <a16:creationId xmlns:a16="http://schemas.microsoft.com/office/drawing/2014/main" id="{6AD4E227-11FE-7595-A330-9D0C55503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pic>
        <p:nvPicPr>
          <p:cNvPr id="33" name="Imagem 32" descr="Tela de um palco&#10;&#10;O conteúdo gerado por IA pode estar incorreto.">
            <a:extLst>
              <a:ext uri="{FF2B5EF4-FFF2-40B4-BE49-F238E27FC236}">
                <a16:creationId xmlns:a16="http://schemas.microsoft.com/office/drawing/2014/main" id="{CA81AB96-230B-395B-0C0C-F61AC86F9E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12416" y="1352574"/>
            <a:ext cx="6195100" cy="4130067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softEdge rad="112500"/>
          </a:effec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00D4D73A-93CE-7390-E679-CD014374230B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s://apicciano.commons.gc.cuny.edu/2020/07/02/national-research-cloud-coming-would-spur-artificial-intelligence-development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4237621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756" y="1348595"/>
            <a:ext cx="3200400" cy="4991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60" y="1348595"/>
            <a:ext cx="3213100" cy="53340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>
            <a:off x="1539058" y="188909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539058" y="188909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5" name="Shape 10"/>
          <p:cNvSpPr/>
          <p:nvPr/>
        </p:nvSpPr>
        <p:spPr>
          <a:xfrm>
            <a:off x="4349947" y="1876545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4349947" y="1876545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17" name="Text 12"/>
          <p:cNvSpPr/>
          <p:nvPr/>
        </p:nvSpPr>
        <p:spPr>
          <a:xfrm>
            <a:off x="846234" y="2518007"/>
            <a:ext cx="208724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Aumento de Disponibilidade</a:t>
            </a:r>
            <a:endParaRPr lang="en-US" sz="1600"/>
          </a:p>
        </p:txBody>
      </p:sp>
      <p:sp>
        <p:nvSpPr>
          <p:cNvPr id="18" name="Text 13"/>
          <p:cNvSpPr/>
          <p:nvPr/>
        </p:nvSpPr>
        <p:spPr>
          <a:xfrm>
            <a:off x="640080" y="3090545"/>
            <a:ext cx="2493645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Espera-se aumento de disponibilidade e escalabilidade, permitindo que a plataforma opere de forma contínua e confiável em diferentes regiões.</a:t>
            </a:r>
            <a:endParaRPr lang="en-US" sz="1600"/>
          </a:p>
        </p:txBody>
      </p:sp>
      <p:sp>
        <p:nvSpPr>
          <p:cNvPr id="19" name="Text 14"/>
          <p:cNvSpPr/>
          <p:nvPr/>
        </p:nvSpPr>
        <p:spPr>
          <a:xfrm>
            <a:off x="3657774" y="2518007"/>
            <a:ext cx="208724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Redução de Tempo de Manutenção</a:t>
            </a:r>
            <a:endParaRPr lang="en-US" sz="1600"/>
          </a:p>
        </p:txBody>
      </p:sp>
      <p:sp>
        <p:nvSpPr>
          <p:cNvPr id="20" name="Text 15"/>
          <p:cNvSpPr/>
          <p:nvPr/>
        </p:nvSpPr>
        <p:spPr>
          <a:xfrm>
            <a:off x="3457575" y="3090545"/>
            <a:ext cx="2525395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modularização facilita atualizações independentes, reduzindo tempo de manutenção e garantindo que falhas em um módulo não afetem outros.</a:t>
            </a:r>
            <a:endParaRPr lang="en-US" sz="1600"/>
          </a:p>
        </p:txBody>
      </p:sp>
      <p:pic>
        <p:nvPicPr>
          <p:cNvPr id="21" name="Image 3" descr="https://kimi-img.moonshot.cn/pub/slides/slides_tmpl/image/25-08-27-20:02:17-d2nf7i98bjvh7rlj06o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494" y="1348595"/>
            <a:ext cx="3200400" cy="4991100"/>
          </a:xfrm>
          <a:prstGeom prst="rect">
            <a:avLst/>
          </a:prstGeom>
        </p:spPr>
      </p:pic>
      <p:pic>
        <p:nvPicPr>
          <p:cNvPr id="22" name="Image 4" descr="https://kimi-img.moonshot.cn/pub/slides/slides_tmpl/image/25-08-27-20:02:17-d2nf7i98bjvh7rlj06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40" y="1348595"/>
            <a:ext cx="3213100" cy="533400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7169838" y="1889094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17"/>
          <p:cNvSpPr/>
          <p:nvPr/>
        </p:nvSpPr>
        <p:spPr>
          <a:xfrm>
            <a:off x="7169838" y="1889094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5" name="Shape 18"/>
          <p:cNvSpPr/>
          <p:nvPr/>
        </p:nvSpPr>
        <p:spPr>
          <a:xfrm>
            <a:off x="9964685" y="1876545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9964685" y="1876545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6477014" y="2518007"/>
            <a:ext cx="208724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Melhor Adaptação Regional</a:t>
            </a:r>
            <a:endParaRPr lang="en-US" sz="1600"/>
          </a:p>
        </p:txBody>
      </p:sp>
      <p:sp>
        <p:nvSpPr>
          <p:cNvPr id="28" name="Text 21"/>
          <p:cNvSpPr/>
          <p:nvPr/>
        </p:nvSpPr>
        <p:spPr>
          <a:xfrm>
            <a:off x="6212840" y="3090545"/>
            <a:ext cx="2525395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arquitetura permite adaptação regional, garantindo que a plataforma atenda às necessidades específicas de cada cidade e região.</a:t>
            </a:r>
            <a:endParaRPr lang="en-US" sz="1600"/>
          </a:p>
        </p:txBody>
      </p:sp>
      <p:sp>
        <p:nvSpPr>
          <p:cNvPr id="29" name="Text 22"/>
          <p:cNvSpPr/>
          <p:nvPr/>
        </p:nvSpPr>
        <p:spPr>
          <a:xfrm>
            <a:off x="9272512" y="2518007"/>
            <a:ext cx="2087245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 Reforçada</a:t>
            </a:r>
            <a:endParaRPr lang="en-US" sz="1600"/>
          </a:p>
        </p:txBody>
      </p:sp>
      <p:sp>
        <p:nvSpPr>
          <p:cNvPr id="30" name="Text 23"/>
          <p:cNvSpPr/>
          <p:nvPr/>
        </p:nvSpPr>
        <p:spPr>
          <a:xfrm>
            <a:off x="9040495" y="3090545"/>
            <a:ext cx="2493645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Implementação de segurança em múltiplas camadas, incluindo criptografia de dados e monitoramento proativo, para proteger contra vulnerabilidades e ataques.</a:t>
            </a:r>
            <a:endParaRPr lang="en-US" sz="1600"/>
          </a:p>
        </p:txBody>
      </p:sp>
      <p:sp>
        <p:nvSpPr>
          <p:cNvPr id="31" name="Text 24"/>
          <p:cNvSpPr/>
          <p:nvPr/>
        </p:nvSpPr>
        <p:spPr>
          <a:xfrm>
            <a:off x="2089223" y="383353"/>
            <a:ext cx="10772628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Resultados Esperados com a Arquitetura</a:t>
            </a:r>
            <a:endParaRPr lang="en-US" sz="1600"/>
          </a:p>
        </p:txBody>
      </p:sp>
      <p:pic>
        <p:nvPicPr>
          <p:cNvPr id="32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AD7A-6E28-EEDE-BD12-77DE1EEF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
            <a:extLst>
              <a:ext uri="{FF2B5EF4-FFF2-40B4-BE49-F238E27FC236}">
                <a16:creationId xmlns:a16="http://schemas.microsoft.com/office/drawing/2014/main" id="{5B99E969-7919-6A94-7C58-E02CFACA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BD792EE-72F1-BC6E-83AC-039DEECC14C2}"/>
              </a:ext>
            </a:extLst>
          </p:cNvPr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Simplificações Futuras</a:t>
            </a:r>
            <a:endParaRPr lang="en-US" sz="16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6FF3BA8-483C-FB05-05E2-18704C5B1502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01D809C-2BD2-6605-0D1A-7DD9C5EB7B4A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8B79AD5-1FEC-F686-EFB4-86F322361534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73DFA57-E809-B3C2-CC11-4038DB7A6032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0166669-CB73-F119-7A38-5703D6C367CE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EC2F4273-9F2E-848F-F0A7-BB3A4EFF3915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68CE199-FC11-3C13-9CB4-B1754BB4F7F1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D0DC5B5-3B8E-DE0B-9C9E-DC4DD71A21BC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A71E078-DF9A-3915-6272-55C39C342B02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B48BA0AF-FAC1-D073-288C-EA0B45E10EB1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B1B9268-AEAF-5318-6068-CB1A286EFD8D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64B6AA90-CCDA-D361-1D06-6B104388D0E8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D95FC4C7-BB57-4B8C-A51C-F340BF4AEF7D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>
            <a:extLst>
              <a:ext uri="{FF2B5EF4-FFF2-40B4-BE49-F238E27FC236}">
                <a16:creationId xmlns:a16="http://schemas.microsoft.com/office/drawing/2014/main" id="{9EC0240D-38F8-6D3B-4AB6-B054155E7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>
            <a:extLst>
              <a:ext uri="{FF2B5EF4-FFF2-40B4-BE49-F238E27FC236}">
                <a16:creationId xmlns:a16="http://schemas.microsoft.com/office/drawing/2014/main" id="{99D5918E-C458-C394-AFC5-8F2F6D27F9FD}"/>
              </a:ext>
            </a:extLst>
          </p:cNvPr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E4B0DD2C-234C-8AE2-19F3-3FC728AF4969}"/>
              </a:ext>
            </a:extLst>
          </p:cNvPr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21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3280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Text 10"/>
          <p:cNvSpPr/>
          <p:nvPr/>
        </p:nvSpPr>
        <p:spPr>
          <a:xfrm>
            <a:off x="957274" y="2518829"/>
            <a:ext cx="274618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Uso de Tecnologias de Código Aberto</a:t>
            </a:r>
            <a:endParaRPr lang="en-US" sz="1600"/>
          </a:p>
        </p:txBody>
      </p:sp>
      <p:sp>
        <p:nvSpPr>
          <p:cNvPr id="14" name="Shape 11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801687" y="3081037"/>
            <a:ext cx="3057361" cy="4234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16-d2nf7i18bjvh7rlj06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4633162" y="2518829"/>
            <a:ext cx="274618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Integração de Funcionalidades de IA</a:t>
            </a:r>
            <a:endParaRPr lang="en-US" sz="1600"/>
          </a:p>
        </p:txBody>
      </p:sp>
      <p:sp>
        <p:nvSpPr>
          <p:cNvPr id="21" name="Shape 17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8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4477575" y="3081037"/>
            <a:ext cx="3057361" cy="26439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integração de funcionalidades de inteligência artificial para personalização automática e recomendações pode simplificar a experiência do usuário, tornando-a mais intuitiva e eficiente sem a necessidade de intervenções manuais frequentes</a:t>
            </a:r>
            <a:endParaRPr lang="en-US" sz="1600"/>
          </a:p>
        </p:txBody>
      </p:sp>
      <p:sp>
        <p:nvSpPr>
          <p:cNvPr id="24" name="Shape 20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1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8309050" y="2518829"/>
            <a:ext cx="2746185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Automação de Processos de Implantação</a:t>
            </a:r>
            <a:endParaRPr lang="en-US" sz="1600"/>
          </a:p>
        </p:txBody>
      </p:sp>
      <p:sp>
        <p:nvSpPr>
          <p:cNvPr id="27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9" name="Text 25"/>
          <p:cNvSpPr/>
          <p:nvPr/>
        </p:nvSpPr>
        <p:spPr>
          <a:xfrm>
            <a:off x="8153463" y="3081037"/>
            <a:ext cx="3057361" cy="1997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implementação de um pipeline de CI/CD totalmente automatizado poderia simplificar o processo de implantação, reduzindo erros humanos e acelerando o tempo de entrega</a:t>
            </a:r>
            <a:endParaRPr lang="en-US" sz="160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10993830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Simplificações Futuras na Arquitetura do Garupa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  <p:sp>
        <p:nvSpPr>
          <p:cNvPr id="32" name="Text 25">
            <a:extLst>
              <a:ext uri="{FF2B5EF4-FFF2-40B4-BE49-F238E27FC236}">
                <a16:creationId xmlns:a16="http://schemas.microsoft.com/office/drawing/2014/main" id="{27518BC0-85D7-4EAD-CF48-DF0BF2E3A5BC}"/>
              </a:ext>
            </a:extLst>
          </p:cNvPr>
          <p:cNvSpPr/>
          <p:nvPr/>
        </p:nvSpPr>
        <p:spPr>
          <a:xfrm>
            <a:off x="861561" y="3054923"/>
            <a:ext cx="3057361" cy="1997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Migrar para tecnologias de código aberto, quando possível, pode simplificar a gestão de licenças e reduzir custos, além de permitir uma maior personalização e controle sobre as funcionalidades</a:t>
            </a:r>
            <a:endParaRPr lang="en-US"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969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Discussões Importantes e Desafios com o grupo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22</a:t>
            </a:r>
            <a:endParaRPr lang="en-US"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Simplificações não devem comprometer a flexibilidade para atender às necessidades locais de usuários e motoristas. A equipe mapeou variações regulatórias, culturais e infraestruturais para garantir que módulos possam ser configurados por cidade.</a:t>
            </a: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968801" y="2177261"/>
            <a:ext cx="644674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Flexibilidade para Necessidades Locais</a:t>
            </a:r>
            <a:endParaRPr lang="en-US" sz="1600"/>
          </a:p>
        </p:txBody>
      </p:sp>
      <p:pic>
        <p:nvPicPr>
          <p:cNvPr id="11" name="Image 1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arquitetura modular permite personalização de preços, regras de segurança e tipos de serviço sem proliferar código customizado, mantendo a consistência e a manutenibilidade do sistema.</a:t>
            </a:r>
            <a:endParaRPr lang="en-US" sz="160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637497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Personalização Sem Proliferação de Código</a:t>
            </a:r>
            <a:endParaRPr lang="en-US" sz="1600"/>
          </a:p>
        </p:txBody>
      </p:sp>
      <p:pic>
        <p:nvPicPr>
          <p:cNvPr id="14" name="Image 2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3" descr="https://kimi-img.moonshot.cn/pub/slides/slides_tmpl/image/25-08-27-20:02:16-d2nf7i18bjvh7rlj06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Preservar Adaptabilidade Regional</a:t>
            </a:r>
            <a:endParaRPr lang="en-US" sz="1600"/>
          </a:p>
        </p:txBody>
      </p:sp>
      <p:pic>
        <p:nvPicPr>
          <p:cNvPr id="1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Text 10"/>
          <p:cNvSpPr/>
          <p:nvPr/>
        </p:nvSpPr>
        <p:spPr>
          <a:xfrm>
            <a:off x="957274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Análise Comparativa</a:t>
            </a:r>
            <a:endParaRPr lang="en-US" sz="1600"/>
          </a:p>
        </p:txBody>
      </p:sp>
      <p:sp>
        <p:nvSpPr>
          <p:cNvPr id="14" name="Shape 11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801687" y="3081037"/>
            <a:ext cx="305736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Decisão sobre cloud e geolocalização exigiu análise comparativa de custo, desempenho e familiaridade da equipe. O objetivo foi escolher tecnologias maduras e economicamente viáveis.</a:t>
            </a:r>
            <a:endParaRPr lang="en-US" sz="1600"/>
          </a:p>
        </p:txBody>
      </p:sp>
      <p:pic>
        <p:nvPicPr>
          <p:cNvPr id="17" name="Image 1" descr="https://kimi-img.moonshot.cn/pub/slides/slides_tmpl/image/25-08-27-20:02:16-d2nf7i18bjvh7rlj06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4633162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Evitar Vendor Lock-in</a:t>
            </a:r>
            <a:endParaRPr lang="en-US" sz="1600"/>
          </a:p>
        </p:txBody>
      </p:sp>
      <p:sp>
        <p:nvSpPr>
          <p:cNvPr id="21" name="Shape 17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8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4477575" y="3081037"/>
            <a:ext cx="305736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escolha de tecnologias evitou vendor lock-in, garantindo capacidade de escalar horizontalmente quando demanda aumentar, sem sobrecarregar o orçamento de infraestrutura.</a:t>
            </a:r>
            <a:endParaRPr lang="en-US" sz="1600"/>
          </a:p>
        </p:txBody>
      </p:sp>
      <p:sp>
        <p:nvSpPr>
          <p:cNvPr id="24" name="Shape 20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1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8309050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Garantir Estabilidade</a:t>
            </a:r>
            <a:endParaRPr lang="en-US" sz="1600"/>
          </a:p>
        </p:txBody>
      </p:sp>
      <p:sp>
        <p:nvSpPr>
          <p:cNvPr id="27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9" name="Text 25"/>
          <p:cNvSpPr/>
          <p:nvPr/>
        </p:nvSpPr>
        <p:spPr>
          <a:xfrm>
            <a:off x="8153463" y="3081037"/>
            <a:ext cx="305736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 tecnologias escolhidas garantem estabilidade e performance adequada, alinhando expectativas de investidores, equipe técnica e experiência final do cliente.</a:t>
            </a:r>
            <a:endParaRPr lang="en-US" sz="1600"/>
          </a:p>
        </p:txBody>
      </p:sp>
      <p:sp>
        <p:nvSpPr>
          <p:cNvPr id="30" name="Text 26"/>
          <p:cNvSpPr/>
          <p:nvPr/>
        </p:nvSpPr>
        <p:spPr>
          <a:xfrm>
            <a:off x="2902777" y="27235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Escolha de Tecnologias com Consenso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3724" y="4244563"/>
            <a:ext cx="479014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Trade-offs Avaliados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955723" y="4612595"/>
            <a:ext cx="10573393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Debates intensos avaliaram trade-offs entre preço, velocidade e facilidade de uso. A análise colaborativa resultou em tecnologias que atendem requisitos sem comprometer orçamento, garantindo tempo de resposta adequado e interface intuitiva.</a:t>
            </a: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1" descr="https://kimi-img.moonshot.cn/pub/slides/slides_tmpl/image/25-08-27-20:02:11-d2nf7gp8bjvh7rlj063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8233" y="-13177"/>
            <a:ext cx="12294842" cy="3624417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20:02:10-d2nf7gh8bjvh7rlj06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33" y="-32663"/>
            <a:ext cx="14504728" cy="3981399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2" name="Shape 17"/>
          <p:cNvSpPr/>
          <p:nvPr/>
        </p:nvSpPr>
        <p:spPr>
          <a:xfrm rot="13500000">
            <a:off x="664288" y="4273064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3" name="Text 18"/>
          <p:cNvSpPr/>
          <p:nvPr/>
        </p:nvSpPr>
        <p:spPr>
          <a:xfrm rot="13500000">
            <a:off x="664288" y="4273064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Balancear Custo Desempenho e Usabilidade</a:t>
            </a:r>
            <a:endParaRPr lang="en-US" sz="1600"/>
          </a:p>
        </p:txBody>
      </p:sp>
      <p:pic>
        <p:nvPicPr>
          <p:cNvPr id="25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9" name="Text 14"/>
          <p:cNvSpPr/>
          <p:nvPr/>
        </p:nvSpPr>
        <p:spPr>
          <a:xfrm>
            <a:off x="4363924" y="2135725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Protocolos de Emergência</a:t>
            </a:r>
            <a:endParaRPr lang="en-US" sz="1600"/>
          </a:p>
        </p:txBody>
      </p:sp>
      <p:sp>
        <p:nvSpPr>
          <p:cNvPr id="20" name="Text 15"/>
          <p:cNvSpPr/>
          <p:nvPr/>
        </p:nvSpPr>
        <p:spPr>
          <a:xfrm>
            <a:off x="4041702" y="2524833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Discussões aprofundadas sobre segurança de usuários e motoristas resultaram em protocolos claros de emergência, rastreamento de corridas e botão de pânico, priorizando proteção física e prevenção de incidentes.</a:t>
            </a:r>
            <a:endParaRPr lang="en-US" sz="160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2" name="Text 17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3" name="Text 18"/>
          <p:cNvSpPr/>
          <p:nvPr/>
        </p:nvSpPr>
        <p:spPr>
          <a:xfrm>
            <a:off x="5457532" y="4331428"/>
            <a:ext cx="433116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Treinamento Contínuo</a:t>
            </a: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5135310" y="4720536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equipe implementou treinamento contínuo para motoristas, garantindo que eles estejam sempre atualizados sobre medidas de segurança e protocolos de emergência, aumentando a confiança dos usuários no serviço.</a:t>
            </a:r>
            <a:endParaRPr lang="en-US" sz="160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29" name="Image 3" descr="https://kimi-img.moonshot.cn/pub/slides/slides_tmpl/image/25-08-27-20:02:14-d2nf7hh8bjvh7rlj06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8-27-20:02:14-d2nf7hh8bjvh7rlj06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2319678" y="374730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Protocolos Robustos de Segurança Física</a:t>
            </a:r>
            <a:endParaRPr lang="en-US" sz="1600"/>
          </a:p>
        </p:txBody>
      </p:sp>
      <p:pic>
        <p:nvPicPr>
          <p:cNvPr id="32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6" name="Image 2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Problema Abordado</a:t>
            </a:r>
            <a:endParaRPr lang="en-US" sz="1600"/>
          </a:p>
        </p:txBody>
      </p:sp>
      <p:sp>
        <p:nvSpPr>
          <p:cNvPr id="16" name="Text 11"/>
          <p:cNvSpPr/>
          <p:nvPr/>
        </p:nvSpPr>
        <p:spPr>
          <a:xfrm>
            <a:off x="824230" y="3974465"/>
            <a:ext cx="333883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Garupa resolve a falta de serviços de mobilidade acessíveis e personalizados em cidades de pequeno e médio porte no Brasil, onde a oferta de transporte urbano é limitada.</a:t>
            </a:r>
            <a:endParaRPr lang="en-US" sz="1600"/>
          </a:p>
        </p:txBody>
      </p:sp>
      <p:pic>
        <p:nvPicPr>
          <p:cNvPr id="17" name="Image 3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Modelo de Negócio Inovador</a:t>
            </a:r>
            <a:endParaRPr lang="en-US" sz="1600"/>
          </a:p>
        </p:txBody>
      </p:sp>
      <p:sp>
        <p:nvSpPr>
          <p:cNvPr id="26" name="Text 19"/>
          <p:cNvSpPr/>
          <p:nvPr/>
        </p:nvSpPr>
        <p:spPr>
          <a:xfrm>
            <a:off x="4500245" y="3225165"/>
            <a:ext cx="333883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modelo de sócios-operadores permite que empreendedores locais levem o serviço para diferentes cidades, promovendo retenção econômica local e adaptação regional.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Impacto Econômico</a:t>
            </a:r>
            <a:endParaRPr lang="en-US" sz="1600"/>
          </a:p>
        </p:txBody>
      </p:sp>
      <p:sp>
        <p:nvSpPr>
          <p:cNvPr id="28" name="Text 21"/>
          <p:cNvSpPr/>
          <p:nvPr/>
        </p:nvSpPr>
        <p:spPr>
          <a:xfrm>
            <a:off x="8047990" y="3956685"/>
            <a:ext cx="335343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 mais de 10 milhões de corridas e uma avaliação de mercado superior a R$52 milhões, o Garupa se destaca como uma solução viável e escalável para mobilidade urbana.</a:t>
            </a:r>
            <a:endParaRPr lang="en-US" sz="1600"/>
          </a:p>
        </p:txBody>
      </p:sp>
      <p:sp>
        <p:nvSpPr>
          <p:cNvPr id="29" name="Text 22"/>
          <p:cNvSpPr/>
          <p:nvPr/>
        </p:nvSpPr>
        <p:spPr>
          <a:xfrm>
            <a:off x="2575653" y="374043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Contexto e Relevância do Projeto</a:t>
            </a:r>
            <a:endParaRPr lang="en-US" sz="1600"/>
          </a:p>
        </p:txBody>
      </p:sp>
      <p:pic>
        <p:nvPicPr>
          <p:cNvPr id="30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Decisões sob Incerteza e Pontos de Não Retorno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1380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</a:rPr>
              <a:t>23</a:t>
            </a:r>
            <a:endParaRPr lang="en-US"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/>
          <p:cNvPicPr>
            <a:picLocks noChangeAspect="1"/>
          </p:cNvPicPr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5" name="Image 3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252" y="1528414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4"/>
          <p:cNvSpPr/>
          <p:nvPr/>
        </p:nvSpPr>
        <p:spPr>
          <a:xfrm>
            <a:off x="4805235" y="1997398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5"/>
          <p:cNvSpPr/>
          <p:nvPr/>
        </p:nvSpPr>
        <p:spPr>
          <a:xfrm>
            <a:off x="4805235" y="1997398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22" name="Text 16"/>
          <p:cNvSpPr/>
          <p:nvPr/>
        </p:nvSpPr>
        <p:spPr>
          <a:xfrm>
            <a:off x="5842253" y="1761338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Escolha da Plataforma de Geolocalização</a:t>
            </a:r>
            <a:endParaRPr lang="en-US" sz="1600"/>
          </a:p>
        </p:txBody>
      </p:sp>
      <p:pic>
        <p:nvPicPr>
          <p:cNvPr id="23" name="Image 4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596" y="4063363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50969" y="2161430"/>
            <a:ext cx="5828116" cy="1323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Optou-se por uma plataforma que, embora não fosse a mais testada no mercado, prometia alta precisão e integração fácil com sistemas existentes. A decisão foi baseada em testes preliminares e feedback de outras startups</a:t>
            </a: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/>
          </a:p>
        </p:txBody>
      </p:sp>
      <p:sp>
        <p:nvSpPr>
          <p:cNvPr id="25" name="Shape 18"/>
          <p:cNvSpPr/>
          <p:nvPr/>
        </p:nvSpPr>
        <p:spPr>
          <a:xfrm>
            <a:off x="4612599" y="45206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9"/>
          <p:cNvSpPr/>
          <p:nvPr/>
        </p:nvSpPr>
        <p:spPr>
          <a:xfrm>
            <a:off x="4612599" y="45206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7" name="Text 20"/>
          <p:cNvSpPr/>
          <p:nvPr/>
        </p:nvSpPr>
        <p:spPr>
          <a:xfrm>
            <a:off x="5648286" y="4282840"/>
            <a:ext cx="526883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Modelo de Remuneração dos Motoristas</a:t>
            </a:r>
            <a:endParaRPr lang="en-US" sz="1600"/>
          </a:p>
        </p:txBody>
      </p:sp>
      <p:sp>
        <p:nvSpPr>
          <p:cNvPr id="29" name="Text 21"/>
          <p:cNvSpPr/>
          <p:nvPr/>
        </p:nvSpPr>
        <p:spPr>
          <a:xfrm>
            <a:off x="5557002" y="4677419"/>
            <a:ext cx="5828116" cy="10772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equipe decidiu implementar um modelo híbrido que combinava remuneração fixa com bônus por desempenho, mesmo sem dados concretos sobre sua eficácia em todas as regiões</a:t>
            </a: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/>
          </a:p>
        </p:txBody>
      </p:sp>
      <p:sp>
        <p:nvSpPr>
          <p:cNvPr id="34" name="Text 26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Decisões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Tomadas</a:t>
            </a: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Sob </a:t>
            </a:r>
            <a:r>
              <a:rPr lang="en-US" sz="3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Incerteza</a:t>
            </a:r>
            <a:endParaRPr lang="en-US" sz="1600"/>
          </a:p>
        </p:txBody>
      </p:sp>
      <p:pic>
        <p:nvPicPr>
          <p:cNvPr id="35" name="Image 6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4" name="Image 2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13" y="1754295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1831" y="2860984"/>
            <a:ext cx="405351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Arquitetura</a:t>
            </a: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20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Microsserviços</a:t>
            </a:r>
            <a:endParaRPr lang="en-US" sz="1600"/>
          </a:p>
        </p:txBody>
      </p:sp>
      <p:sp>
        <p:nvSpPr>
          <p:cNvPr id="16" name="Text 11"/>
          <p:cNvSpPr/>
          <p:nvPr/>
        </p:nvSpPr>
        <p:spPr>
          <a:xfrm>
            <a:off x="566818" y="3307796"/>
            <a:ext cx="5903053" cy="23195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decisão de adotar uma arquitetura de microsserviços foi um ponto sem retorno. Uma vez que a equipe começou a desenvolver a plataforma com essa arquitetura, reverter para uma arquitetura monolítica seria extremamente custoso e demorado</a:t>
            </a:r>
            <a:b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Foi para garantir escalabilidade e flexibilidade, mas exigiu um compromisso significativo em termos de tempo e recursos para reestruturar partes do sistema que já estavam em desenvolvimento</a:t>
            </a:r>
          </a:p>
        </p:txBody>
      </p:sp>
      <p:sp>
        <p:nvSpPr>
          <p:cNvPr id="17" name="Shape 12"/>
          <p:cNvSpPr/>
          <p:nvPr/>
        </p:nvSpPr>
        <p:spPr>
          <a:xfrm>
            <a:off x="631266" y="218803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631266" y="218803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pic>
        <p:nvPicPr>
          <p:cNvPr id="19" name="Image 3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15" y="1738214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39242" y="2844903"/>
            <a:ext cx="451964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Escolha da Infraestrutura em Nuvem</a:t>
            </a:r>
            <a:endParaRPr lang="en-US" sz="1600"/>
          </a:p>
        </p:txBody>
      </p:sp>
      <p:sp>
        <p:nvSpPr>
          <p:cNvPr id="21" name="Text 15"/>
          <p:cNvSpPr/>
          <p:nvPr/>
        </p:nvSpPr>
        <p:spPr>
          <a:xfrm>
            <a:off x="6764230" y="3291715"/>
            <a:ext cx="5115544" cy="30087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decisão de utilizar uma infraestrutura específica em nuvem foi um ponto de não retorno devido aos investimentos em configuração e integração com serviços específicos dessa plataforma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</a:t>
            </a:r>
            <a:b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</a:t>
            </a:r>
            <a:r>
              <a:rPr lang="pt-BR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oi baseada na necessidade de alta disponibilidade e escalabilidade, mas significou que mudar para outra plataforma de nuvem no futuro seria complexo e caro.</a:t>
            </a:r>
            <a:b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b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endParaRPr lang="en-US" sz="1600"/>
          </a:p>
        </p:txBody>
      </p:sp>
      <p:sp>
        <p:nvSpPr>
          <p:cNvPr id="22" name="Shape 16"/>
          <p:cNvSpPr/>
          <p:nvPr/>
        </p:nvSpPr>
        <p:spPr>
          <a:xfrm>
            <a:off x="6864668" y="217195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7"/>
          <p:cNvSpPr/>
          <p:nvPr/>
        </p:nvSpPr>
        <p:spPr>
          <a:xfrm>
            <a:off x="6864668" y="217195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pt-BR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Ponto de Decisão Sem Retorno</a:t>
            </a:r>
            <a:endParaRPr lang="en-US" sz="1600"/>
          </a:p>
        </p:txBody>
      </p:sp>
      <p:pic>
        <p:nvPicPr>
          <p:cNvPr id="30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Conclusão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k0.png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922071" y="-151398"/>
            <a:ext cx="11507617" cy="779687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2-d2nf7h18bjvh7rlj06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35" y="-151398"/>
            <a:ext cx="4796267" cy="7016024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2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3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Text 10"/>
          <p:cNvSpPr/>
          <p:nvPr/>
        </p:nvSpPr>
        <p:spPr>
          <a:xfrm>
            <a:off x="1211655" y="3981379"/>
            <a:ext cx="4273205" cy="22697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Escolha de customização por cidade é ponto sem retorno que exige investimento contínuo em pesquisa e desenvolvimento. Avaliou-se que diferenciação local gera maior fidelidade e cria barreira de entrada para concorrentes.</a:t>
            </a:r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318888" y="2959568"/>
            <a:ext cx="342138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Investimento em Pesquisa e Desenvolvimento</a:t>
            </a:r>
            <a:endParaRPr lang="en-US" sz="1600"/>
          </a:p>
        </p:txBody>
      </p:sp>
      <p:sp>
        <p:nvSpPr>
          <p:cNvPr id="17" name="Text 12"/>
          <p:cNvSpPr/>
          <p:nvPr/>
        </p:nvSpPr>
        <p:spPr>
          <a:xfrm>
            <a:off x="1237335" y="1072801"/>
            <a:ext cx="4221847" cy="13168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Aposta na Personalização Regional</a:t>
            </a:r>
            <a:endParaRPr lang="en-US" sz="1600"/>
          </a:p>
        </p:txBody>
      </p:sp>
      <p:pic>
        <p:nvPicPr>
          <p:cNvPr id="18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002" y="569871"/>
            <a:ext cx="1371600" cy="304800"/>
          </a:xfrm>
          <a:prstGeom prst="rect">
            <a:avLst/>
          </a:prstGeom>
        </p:spPr>
      </p:pic>
      <p:pic>
        <p:nvPicPr>
          <p:cNvPr id="19" name="image1.png" descr="Logo Garupa">
            <a:extLst>
              <a:ext uri="{FF2B5EF4-FFF2-40B4-BE49-F238E27FC236}">
                <a16:creationId xmlns:a16="http://schemas.microsoft.com/office/drawing/2014/main" id="{F4ED3E44-61E5-5FB1-3C23-BBD72F543C4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83511" y="5141269"/>
            <a:ext cx="2857500" cy="10287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1" name="Image 1" descr="https://kimi-img.moonshot.cn/pub/slides/slides_tmpl/image/25-08-27-20:02:17-d2nf7i98bjvh7rlj06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86" y="3494063"/>
            <a:ext cx="2261721" cy="1009076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812898" y="3478021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6812898" y="3478021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10"/>
          <p:cNvSpPr/>
          <p:nvPr/>
        </p:nvSpPr>
        <p:spPr>
          <a:xfrm>
            <a:off x="6849181" y="3783382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6849181" y="3783382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2"/>
          <p:cNvSpPr/>
          <p:nvPr/>
        </p:nvSpPr>
        <p:spPr>
          <a:xfrm>
            <a:off x="5153133" y="4003720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3"/>
          <p:cNvSpPr/>
          <p:nvPr/>
        </p:nvSpPr>
        <p:spPr>
          <a:xfrm>
            <a:off x="5153133" y="4003720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4"/>
          <p:cNvSpPr/>
          <p:nvPr/>
        </p:nvSpPr>
        <p:spPr>
          <a:xfrm>
            <a:off x="5010727" y="4365720"/>
            <a:ext cx="72567" cy="59918"/>
          </a:xfrm>
          <a:prstGeom prst="ellipse">
            <a:avLst/>
          </a:prstGeom>
          <a:solidFill>
            <a:srgbClr val="FFFFFF"/>
          </a:solidFill>
          <a:ln/>
          <a:effectLst>
            <a:outerShdw blurRad="182696" dist="42115" dir="8100000" algn="bl" rotWithShape="0">
              <a:srgbClr val="FFFFF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5010727" y="4365720"/>
            <a:ext cx="72567" cy="599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776531" y="2102445"/>
            <a:ext cx="342970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Módulos Independentes</a:t>
            </a:r>
            <a:endParaRPr lang="en-US" sz="1600"/>
          </a:p>
        </p:txBody>
      </p:sp>
      <p:sp>
        <p:nvSpPr>
          <p:cNvPr id="21" name="Text 17"/>
          <p:cNvSpPr/>
          <p:nvPr/>
        </p:nvSpPr>
        <p:spPr>
          <a:xfrm>
            <a:off x="680801" y="2374619"/>
            <a:ext cx="4329926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arquitetura final combina módulos independentes, permitindo que cada serviço seja desenvolvido, testado e implantado de forma isolada, garantindo alta disponibilidade e resiliência.</a:t>
            </a:r>
            <a:endParaRPr lang="en-US" sz="1600"/>
          </a:p>
        </p:txBody>
      </p:sp>
      <p:sp>
        <p:nvSpPr>
          <p:cNvPr id="22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3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4" name="Text 20"/>
          <p:cNvSpPr/>
          <p:nvPr/>
        </p:nvSpPr>
        <p:spPr>
          <a:xfrm>
            <a:off x="776531" y="4448770"/>
            <a:ext cx="342970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Padrão Ports and Adapters</a:t>
            </a:r>
            <a:endParaRPr lang="en-US" sz="1600"/>
          </a:p>
        </p:txBody>
      </p:sp>
      <p:sp>
        <p:nvSpPr>
          <p:cNvPr id="25" name="Text 21"/>
          <p:cNvSpPr/>
          <p:nvPr/>
        </p:nvSpPr>
        <p:spPr>
          <a:xfrm>
            <a:off x="680801" y="4720944"/>
            <a:ext cx="4329926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padrão Ports and Adapters mantém a lógica de negócio desacoplada, facilitando testes unitários e substituição de componentes, reduzindo custo de manutenção e acelerando evolução tecnológica.</a:t>
            </a: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7268771" y="4088471"/>
            <a:ext cx="342970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Personalização Regional</a:t>
            </a:r>
            <a:endParaRPr lang="en-US" sz="1600"/>
          </a:p>
        </p:txBody>
      </p:sp>
      <p:sp>
        <p:nvSpPr>
          <p:cNvPr id="27" name="Text 23"/>
          <p:cNvSpPr/>
          <p:nvPr/>
        </p:nvSpPr>
        <p:spPr>
          <a:xfrm>
            <a:off x="7173041" y="4360645"/>
            <a:ext cx="4329926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Personalização regional é essencial para o sucesso em diferentes mercados, permitindo expansão controlada com qualidade, conformidade e experiência consistente.</a:t>
            </a:r>
            <a:endParaRPr lang="en-US" sz="1600"/>
          </a:p>
        </p:txBody>
      </p:sp>
      <p:sp>
        <p:nvSpPr>
          <p:cNvPr id="28" name="Text 24"/>
          <p:cNvSpPr/>
          <p:nvPr/>
        </p:nvSpPr>
        <p:spPr>
          <a:xfrm>
            <a:off x="7268771" y="1723858"/>
            <a:ext cx="3429709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Tecnologias Validadas</a:t>
            </a:r>
            <a:endParaRPr lang="en-US" sz="1600"/>
          </a:p>
        </p:txBody>
      </p:sp>
      <p:sp>
        <p:nvSpPr>
          <p:cNvPr id="29" name="Text 25"/>
          <p:cNvSpPr/>
          <p:nvPr/>
        </p:nvSpPr>
        <p:spPr>
          <a:xfrm>
            <a:off x="7173041" y="1996032"/>
            <a:ext cx="4329926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Tecnologias validadas garantem estabilidade, performance e segurança, alinhando expectativas de investidores, equipe técnica e experiência final do cliente.</a:t>
            </a:r>
            <a:endParaRPr lang="en-US" sz="160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Arquitetura Modular e Escalável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9600" b="1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Obrigado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8-d2nf7ih8bjvh7rlj06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" y="1642727"/>
            <a:ext cx="11193747" cy="327910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2" name="Text 8"/>
          <p:cNvSpPr/>
          <p:nvPr/>
        </p:nvSpPr>
        <p:spPr>
          <a:xfrm>
            <a:off x="789604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Estruturação de Sistemas Escaláveis</a:t>
            </a:r>
            <a:endParaRPr lang="en-US" sz="1600"/>
          </a:p>
        </p:txBody>
      </p:sp>
      <p:sp>
        <p:nvSpPr>
          <p:cNvPr id="13" name="Text 9"/>
          <p:cNvSpPr/>
          <p:nvPr/>
        </p:nvSpPr>
        <p:spPr>
          <a:xfrm>
            <a:off x="6326899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Modelos de Negócio Locais</a:t>
            </a:r>
            <a:endParaRPr lang="en-US" sz="1600"/>
          </a:p>
        </p:txBody>
      </p:sp>
      <p:sp>
        <p:nvSpPr>
          <p:cNvPr id="14" name="Text 10"/>
          <p:cNvSpPr/>
          <p:nvPr/>
        </p:nvSpPr>
        <p:spPr>
          <a:xfrm>
            <a:off x="6237405" y="2735448"/>
            <a:ext cx="51552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Compreender como adaptar modelos de negócio para promover a retenção econômica local e valorizar motoristas em diferentes regiões.</a:t>
            </a:r>
            <a:endParaRPr lang="en-US" sz="1600"/>
          </a:p>
        </p:txBody>
      </p:sp>
      <p:sp>
        <p:nvSpPr>
          <p:cNvPr id="15" name="Text 11"/>
          <p:cNvSpPr/>
          <p:nvPr/>
        </p:nvSpPr>
        <p:spPr>
          <a:xfrm>
            <a:off x="708274" y="2735448"/>
            <a:ext cx="51552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Aprender como projetar e implementar uma arquitetura que suporte a operação em múltiplas regiões com diferentes demandas e características.</a:t>
            </a:r>
            <a:endParaRPr lang="en-US" sz="1600"/>
          </a:p>
        </p:txBody>
      </p:sp>
      <p:sp>
        <p:nvSpPr>
          <p:cNvPr id="16" name="Text 12"/>
          <p:cNvSpPr/>
          <p:nvPr/>
        </p:nvSpPr>
        <p:spPr>
          <a:xfrm>
            <a:off x="789604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Integração de Múltiplos Serviços</a:t>
            </a:r>
            <a:endParaRPr lang="en-US" sz="1600"/>
          </a:p>
        </p:txBody>
      </p:sp>
      <p:sp>
        <p:nvSpPr>
          <p:cNvPr id="17" name="Text 13"/>
          <p:cNvSpPr/>
          <p:nvPr/>
        </p:nvSpPr>
        <p:spPr>
          <a:xfrm>
            <a:off x="6326899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Seleção de Tecnologias</a:t>
            </a:r>
            <a:endParaRPr lang="en-US" sz="1600"/>
          </a:p>
        </p:txBody>
      </p:sp>
      <p:sp>
        <p:nvSpPr>
          <p:cNvPr id="18" name="Text 14"/>
          <p:cNvSpPr/>
          <p:nvPr/>
        </p:nvSpPr>
        <p:spPr>
          <a:xfrm>
            <a:off x="6237405" y="5058024"/>
            <a:ext cx="515523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Identificar quais tecnologias são mais adequadas para suportar operações em larga escala, garantindo personalização regional e eficiência.</a:t>
            </a:r>
            <a:endParaRPr lang="en-US" sz="1600"/>
          </a:p>
        </p:txBody>
      </p:sp>
      <p:sp>
        <p:nvSpPr>
          <p:cNvPr id="19" name="Text 15"/>
          <p:cNvSpPr/>
          <p:nvPr/>
        </p:nvSpPr>
        <p:spPr>
          <a:xfrm>
            <a:off x="708274" y="5058024"/>
            <a:ext cx="5155235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Entender como integrar eficientemente </a:t>
            </a: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serviços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 </a:t>
            </a:r>
            <a:r>
              <a:rPr lang="en-US" sz="14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caso</a:t>
            </a: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de mobilidade (transporte de pessoas, pets, objetos, etc.) em uma única plataforma coesa.</a:t>
            </a: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2362606" y="402132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Objetivos de Aprendizado do Projeto</a:t>
            </a:r>
            <a:endParaRPr lang="en-US" sz="1600"/>
          </a:p>
        </p:txBody>
      </p:sp>
      <p:pic>
        <p:nvPicPr>
          <p:cNvPr id="2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Desafios e Riscos</a:t>
            </a:r>
            <a:endParaRPr lang="en-US" sz="160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3724" y="3417250"/>
            <a:ext cx="479014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Desafios Operacionais</a:t>
            </a:r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955723" y="3785282"/>
            <a:ext cx="10573393" cy="189077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Garantir alta disponibilidade e precisão geográfica em cidades com infraestruturas variadas, </a:t>
            </a:r>
            <a:r>
              <a:rPr lang="en-US" sz="20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modularizar</a:t>
            </a: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plataforma para suportar serviços diversos, equilibrar custos operacionais e remuneração justa, além de conviver com modelos CLT e autônomos respeitando regulamentações locais.</a:t>
            </a:r>
            <a:endParaRPr lang="en-US" sz="2400"/>
          </a:p>
        </p:txBody>
      </p:sp>
      <p:sp>
        <p:nvSpPr>
          <p:cNvPr id="5" name="Shape 2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1" descr="https://kimi-img.moonshot.cn/pub/slides/slides_tmpl/image/25-08-27-20:02:11-d2nf7gp8bjvh7rlj063g.png"/>
          <p:cNvPicPr>
            <a:picLocks noChangeAspect="1"/>
          </p:cNvPicPr>
          <p:nvPr/>
        </p:nvPicPr>
        <p:blipFill>
          <a:blip r:embed="rId4"/>
          <a:srcRect b="21547"/>
          <a:stretch>
            <a:fillRect/>
          </a:stretch>
        </p:blipFill>
        <p:spPr>
          <a:xfrm>
            <a:off x="-1" y="-13177"/>
            <a:ext cx="12192001" cy="2843463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20:02:10-d2nf7gh8bjvh7rlj06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0838" y="-453015"/>
            <a:ext cx="12792775" cy="3981399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4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6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8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2" name="Shape 17"/>
          <p:cNvSpPr/>
          <p:nvPr/>
        </p:nvSpPr>
        <p:spPr>
          <a:xfrm rot="13500000">
            <a:off x="664288" y="3445751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3" name="Text 18"/>
          <p:cNvSpPr/>
          <p:nvPr/>
        </p:nvSpPr>
        <p:spPr>
          <a:xfrm rot="13500000">
            <a:off x="664288" y="3445751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4" name="Text 19"/>
          <p:cNvSpPr/>
          <p:nvPr/>
        </p:nvSpPr>
        <p:spPr>
          <a:xfrm>
            <a:off x="2458304" y="383353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Principais Desafios da Operação</a:t>
            </a:r>
            <a:endParaRPr lang="en-US" sz="1600"/>
          </a:p>
        </p:txBody>
      </p:sp>
      <p:pic>
        <p:nvPicPr>
          <p:cNvPr id="25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Text 10"/>
          <p:cNvSpPr/>
          <p:nvPr/>
        </p:nvSpPr>
        <p:spPr>
          <a:xfrm>
            <a:off x="957274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Falhas Tecnológicas</a:t>
            </a:r>
            <a:endParaRPr lang="en-US" sz="1600"/>
          </a:p>
        </p:txBody>
      </p:sp>
      <p:sp>
        <p:nvSpPr>
          <p:cNvPr id="14" name="Shape 11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/>
          </a:p>
        </p:txBody>
      </p:sp>
      <p:sp>
        <p:nvSpPr>
          <p:cNvPr id="16" name="Text 13"/>
          <p:cNvSpPr/>
          <p:nvPr/>
        </p:nvSpPr>
        <p:spPr>
          <a:xfrm>
            <a:off x="801687" y="3081037"/>
            <a:ext cx="3057361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Risco de falhas que comprometam a experiência do usuário e do motorista, afetando a confiabilidade do serviço e a confiança no aplicativo.</a:t>
            </a:r>
            <a:endParaRPr lang="en-US" sz="1600"/>
          </a:p>
        </p:txBody>
      </p:sp>
      <p:pic>
        <p:nvPicPr>
          <p:cNvPr id="17" name="Image 1" descr="https://kimi-img.moonshot.cn/pub/slides/slides_tmpl/image/25-08-27-20:02:16-d2nf7i18bjvh7rlj06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4405005" y="2518829"/>
            <a:ext cx="3184970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Concorrência e </a:t>
            </a:r>
            <a:r>
              <a:rPr lang="en-US" sz="1800" b="1" err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Regulamentos</a:t>
            </a:r>
            <a:endParaRPr lang="en-US" sz="1600"/>
          </a:p>
        </p:txBody>
      </p:sp>
      <p:sp>
        <p:nvSpPr>
          <p:cNvPr id="21" name="Shape 17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8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/>
          </a:p>
        </p:txBody>
      </p:sp>
      <p:sp>
        <p:nvSpPr>
          <p:cNvPr id="23" name="Text 19"/>
          <p:cNvSpPr/>
          <p:nvPr/>
        </p:nvSpPr>
        <p:spPr>
          <a:xfrm>
            <a:off x="4477575" y="3081037"/>
            <a:ext cx="305736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Concorrência com aplicativos consolidados e impacto de regulamentações locais que podem restringir ou complicar a operação do serviço em determinadas regiões.</a:t>
            </a:r>
            <a:endParaRPr lang="en-US" sz="1600"/>
          </a:p>
        </p:txBody>
      </p:sp>
      <p:sp>
        <p:nvSpPr>
          <p:cNvPr id="24" name="Shape 20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1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26" name="Text 22"/>
          <p:cNvSpPr/>
          <p:nvPr/>
        </p:nvSpPr>
        <p:spPr>
          <a:xfrm>
            <a:off x="8309050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Segurança e Insatisfação</a:t>
            </a:r>
            <a:endParaRPr lang="en-US" sz="1600"/>
          </a:p>
        </p:txBody>
      </p:sp>
      <p:sp>
        <p:nvSpPr>
          <p:cNvPr id="27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8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/>
          </a:p>
        </p:txBody>
      </p:sp>
      <p:sp>
        <p:nvSpPr>
          <p:cNvPr id="29" name="Text 25"/>
          <p:cNvSpPr/>
          <p:nvPr/>
        </p:nvSpPr>
        <p:spPr>
          <a:xfrm>
            <a:off x="8153463" y="3081037"/>
            <a:ext cx="3057361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Risco de vulnerabilidades de segurança que possam ser exploradas por atacantes, resultando em vazamento de dados ou interrupção do serviço, e insatisfação de motoristas devido a modelos de remuneração desbalanceados.</a:t>
            </a:r>
            <a:endParaRPr lang="en-US" sz="1600"/>
          </a:p>
        </p:txBody>
      </p:sp>
      <p:sp>
        <p:nvSpPr>
          <p:cNvPr id="30" name="Text 26"/>
          <p:cNvSpPr/>
          <p:nvPr/>
        </p:nvSpPr>
        <p:spPr>
          <a:xfrm>
            <a:off x="2530672" y="417313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Riscos Identificados e Impactos</a:t>
            </a:r>
            <a:endParaRPr lang="en-US" sz="160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E7699-C09C-5AD6-53CD-7E7E8093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
            <a:extLst>
              <a:ext uri="{FF2B5EF4-FFF2-40B4-BE49-F238E27FC236}">
                <a16:creationId xmlns:a16="http://schemas.microsoft.com/office/drawing/2014/main" id="{F02014CC-0C7C-4A02-53C2-CCB684C2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C0A61DB-F6E3-9C26-2D8F-1C93B1FE0786}"/>
              </a:ext>
            </a:extLst>
          </p:cNvPr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Plano de </a:t>
            </a:r>
            <a:r>
              <a:rPr lang="en-US" sz="320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Aprendizado</a:t>
            </a:r>
            <a:endParaRPr lang="en-US" sz="16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17F73E3-68DB-052B-220A-2343D26EEF22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80D5B5B-9758-7036-7DD9-B49EAC1845BE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2228127-97F8-5031-6C4E-FA1A52D71EFF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EC165E-BE23-1939-1C7B-FA1DD05751B4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EBFCA8B-23D5-3DC6-656D-28228B653CCB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848DFAA6-058F-80E0-F561-51555F1BE4AE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845AC87-6FB2-D6A7-8CC6-E6B3E434D065}"/>
              </a:ext>
            </a:extLst>
          </p:cNvPr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B6611BB-DE32-8CC8-4467-827BC41A00D6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5F9EB72-708A-274C-8A27-4A4F037F6CA0}"/>
              </a:ext>
            </a:extLst>
          </p:cNvPr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75D73122-4D0D-2768-16FB-5E85706A25E7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8B74508-F3EA-5346-14D7-C5E516C96EE3}"/>
              </a:ext>
            </a:extLst>
          </p:cNvPr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BFC16D95-E401-ACB6-37F0-55C48E0AAE01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A107289-132E-1561-517B-B3EB95E58F14}"/>
              </a:ext>
            </a:extLst>
          </p:cNvPr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  <p:pic>
        <p:nvPicPr>
          <p:cNvPr id="17" name="Image 1" descr="https://kimi-img.moonshot.cn/pub/slides/slides_tmpl/image/25-08-27-20:02:06-d2nf7fh8bjvh7rlj0600.png">
            <a:extLst>
              <a:ext uri="{FF2B5EF4-FFF2-40B4-BE49-F238E27FC236}">
                <a16:creationId xmlns:a16="http://schemas.microsoft.com/office/drawing/2014/main" id="{EB811D08-DBDC-FE79-E547-60EFE97F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>
            <a:extLst>
              <a:ext uri="{FF2B5EF4-FFF2-40B4-BE49-F238E27FC236}">
                <a16:creationId xmlns:a16="http://schemas.microsoft.com/office/drawing/2014/main" id="{AEFC5990-93DE-2620-CE85-BF3DFE48BB8D}"/>
              </a:ext>
            </a:extLst>
          </p:cNvPr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11B31138-0CC2-536E-704D-9F4298F41B9B}"/>
              </a:ext>
            </a:extLst>
          </p:cNvPr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259643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46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Arquitetura Garupa: Mobilidade com Escala</dc:title>
  <dc:subject>Arquitetura Garupa: Mobilidade com Escala</dc:subject>
  <dc:creator>Kimi</dc:creator>
  <cp:revision>1</cp:revision>
  <dcterms:created xsi:type="dcterms:W3CDTF">2025-09-10T23:16:43Z</dcterms:created>
  <dcterms:modified xsi:type="dcterms:W3CDTF">2025-09-13T12:49:56Z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{"Label":"Arquitetura Garupa: Mobilidade com Escala","ContentProducer":"001191110108MACG2KBH8F10000","ProduceID":"d310c5rodd0ol1u3ikpg","ReservedCode1":"","ContentPropagator":"001191110108MACG2KBH8F20000","PropagateID":"d310c5rodd0ol1u3ikpg","ReservedCode2":""}</vt:lpwstr>
  </property>
</Properties>
</file>